
<file path=[Content_Types].xml><?xml version="1.0" encoding="utf-8"?>
<Types xmlns="http://schemas.openxmlformats.org/package/2006/content-types">
  <Default Extension="emf" ContentType="image/x-emf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8" r:id="rId2"/>
    <p:sldId id="323" r:id="rId3"/>
    <p:sldId id="336" r:id="rId4"/>
    <p:sldId id="329" r:id="rId5"/>
    <p:sldId id="320" r:id="rId6"/>
    <p:sldId id="321" r:id="rId7"/>
    <p:sldId id="335" r:id="rId8"/>
    <p:sldId id="325" r:id="rId9"/>
    <p:sldId id="334" r:id="rId10"/>
    <p:sldId id="326" r:id="rId11"/>
    <p:sldId id="332" r:id="rId12"/>
    <p:sldId id="333" r:id="rId13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2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1">
                <a:solidFill>
                  <a:srgbClr val="7E7E7E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670"/>
              </a:lnSpc>
            </a:pPr>
            <a:r>
              <a:rPr spc="-5" dirty="0"/>
              <a:t>*Copyright 2020, Excel Maven </a:t>
            </a:r>
            <a:r>
              <a:rPr dirty="0"/>
              <a:t>&amp; </a:t>
            </a:r>
            <a:r>
              <a:rPr spc="-5" dirty="0"/>
              <a:t>Maven Analytics,</a:t>
            </a:r>
            <a:r>
              <a:rPr spc="45" dirty="0"/>
              <a:t> </a:t>
            </a:r>
            <a:r>
              <a:rPr spc="-5" dirty="0"/>
              <a:t>LLC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52525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1">
                <a:solidFill>
                  <a:srgbClr val="7E7E7E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670"/>
              </a:lnSpc>
            </a:pPr>
            <a:r>
              <a:rPr spc="-5" dirty="0"/>
              <a:t>*Copyright 2020, Excel Maven </a:t>
            </a:r>
            <a:r>
              <a:rPr dirty="0"/>
              <a:t>&amp; </a:t>
            </a:r>
            <a:r>
              <a:rPr spc="-5" dirty="0"/>
              <a:t>Maven Analytics,</a:t>
            </a:r>
            <a:r>
              <a:rPr spc="45" dirty="0"/>
              <a:t> </a:t>
            </a:r>
            <a:r>
              <a:rPr spc="-5" dirty="0"/>
              <a:t>LLC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52525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1">
                <a:solidFill>
                  <a:srgbClr val="7E7E7E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670"/>
              </a:lnSpc>
            </a:pPr>
            <a:r>
              <a:rPr spc="-5" dirty="0"/>
              <a:t>*Copyright 2020, Excel Maven </a:t>
            </a:r>
            <a:r>
              <a:rPr dirty="0"/>
              <a:t>&amp; </a:t>
            </a:r>
            <a:r>
              <a:rPr spc="-5" dirty="0"/>
              <a:t>Maven Analytics,</a:t>
            </a:r>
            <a:r>
              <a:rPr spc="45" dirty="0"/>
              <a:t> </a:t>
            </a:r>
            <a:r>
              <a:rPr spc="-5" dirty="0"/>
              <a:t>LLC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639567"/>
            <a:ext cx="12190475" cy="13487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52525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1">
                <a:solidFill>
                  <a:srgbClr val="7E7E7E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670"/>
              </a:lnSpc>
            </a:pPr>
            <a:r>
              <a:rPr spc="-5" dirty="0"/>
              <a:t>*Copyright 2020, Excel Maven </a:t>
            </a:r>
            <a:r>
              <a:rPr dirty="0"/>
              <a:t>&amp; </a:t>
            </a:r>
            <a:r>
              <a:rPr spc="-5" dirty="0"/>
              <a:t>Maven Analytics,</a:t>
            </a:r>
            <a:r>
              <a:rPr spc="45" dirty="0"/>
              <a:t> </a:t>
            </a:r>
            <a:r>
              <a:rPr spc="-5" dirty="0"/>
              <a:t>LLC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1">
                <a:solidFill>
                  <a:srgbClr val="7E7E7E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670"/>
              </a:lnSpc>
            </a:pPr>
            <a:r>
              <a:rPr spc="-5" dirty="0"/>
              <a:t>*Copyright 2020, Excel Maven </a:t>
            </a:r>
            <a:r>
              <a:rPr dirty="0"/>
              <a:t>&amp; </a:t>
            </a:r>
            <a:r>
              <a:rPr spc="-5" dirty="0"/>
              <a:t>Maven Analytics,</a:t>
            </a:r>
            <a:r>
              <a:rPr spc="45" dirty="0"/>
              <a:t> </a:t>
            </a:r>
            <a:r>
              <a:rPr spc="-5" dirty="0"/>
              <a:t>LLC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46497" y="242138"/>
            <a:ext cx="1699005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52525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57220" y="1446149"/>
            <a:ext cx="8921750" cy="46913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418444" y="6719265"/>
            <a:ext cx="1694815" cy="10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1">
                <a:solidFill>
                  <a:srgbClr val="7E7E7E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670"/>
              </a:lnSpc>
            </a:pPr>
            <a:r>
              <a:rPr spc="-5" dirty="0"/>
              <a:t>*Copyright 2020, Excel Maven </a:t>
            </a:r>
            <a:r>
              <a:rPr dirty="0"/>
              <a:t>&amp; </a:t>
            </a:r>
            <a:r>
              <a:rPr spc="-5" dirty="0"/>
              <a:t>Maven Analytics,</a:t>
            </a:r>
            <a:r>
              <a:rPr spc="45" dirty="0"/>
              <a:t> </a:t>
            </a:r>
            <a:r>
              <a:rPr spc="-5" dirty="0"/>
              <a:t>LLC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48.png"/><Relationship Id="rId3" Type="http://schemas.openxmlformats.org/officeDocument/2006/relationships/image" Target="../media/image40.png"/><Relationship Id="rId7" Type="http://schemas.openxmlformats.org/officeDocument/2006/relationships/image" Target="../media/image8.png"/><Relationship Id="rId12" Type="http://schemas.openxmlformats.org/officeDocument/2006/relationships/image" Target="../media/image47.png"/><Relationship Id="rId2" Type="http://schemas.openxmlformats.org/officeDocument/2006/relationships/image" Target="../media/image39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6.png"/><Relationship Id="rId5" Type="http://schemas.openxmlformats.org/officeDocument/2006/relationships/image" Target="../media/image42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41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35.png"/><Relationship Id="rId7" Type="http://schemas.openxmlformats.org/officeDocument/2006/relationships/image" Target="../media/image56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3" Type="http://schemas.openxmlformats.org/officeDocument/2006/relationships/image" Target="../media/image59.png"/><Relationship Id="rId21" Type="http://schemas.openxmlformats.org/officeDocument/2006/relationships/image" Target="../media/image19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" Type="http://schemas.openxmlformats.org/officeDocument/2006/relationships/image" Target="../media/image58.png"/><Relationship Id="rId16" Type="http://schemas.openxmlformats.org/officeDocument/2006/relationships/image" Target="../media/image72.png"/><Relationship Id="rId20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5" Type="http://schemas.openxmlformats.org/officeDocument/2006/relationships/image" Target="../media/image71.png"/><Relationship Id="rId10" Type="http://schemas.openxmlformats.org/officeDocument/2006/relationships/image" Target="../media/image66.png"/><Relationship Id="rId19" Type="http://schemas.openxmlformats.org/officeDocument/2006/relationships/image" Target="../media/image75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image" Target="../media/image21.pn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639567"/>
            <a:ext cx="12192000" cy="13487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37076"/>
            <a:ext cx="12192000" cy="609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525267"/>
            <a:ext cx="12192000" cy="609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80161" y="2731135"/>
            <a:ext cx="1123188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ru-RU" sz="6400" spc="-10" dirty="0">
                <a:solidFill>
                  <a:srgbClr val="FFFFFF"/>
                </a:solidFill>
              </a:rPr>
              <a:t>Форматирование таблицы</a:t>
            </a:r>
            <a:endParaRPr lang="ru-RU" sz="6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Рисунок 64">
            <a:extLst>
              <a:ext uri="{FF2B5EF4-FFF2-40B4-BE49-F238E27FC236}">
                <a16:creationId xmlns:a16="http://schemas.microsoft.com/office/drawing/2014/main" id="{FBEB6F6C-4D85-4D13-8B05-97889DDCF3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8533" y="2779077"/>
            <a:ext cx="3387867" cy="869704"/>
          </a:xfrm>
          <a:prstGeom prst="rect">
            <a:avLst/>
          </a:prstGeom>
        </p:spPr>
      </p:pic>
      <p:pic>
        <p:nvPicPr>
          <p:cNvPr id="63" name="Рисунок 62">
            <a:extLst>
              <a:ext uri="{FF2B5EF4-FFF2-40B4-BE49-F238E27FC236}">
                <a16:creationId xmlns:a16="http://schemas.microsoft.com/office/drawing/2014/main" id="{E215DFCB-AE74-46C6-8B5D-14140F92C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727" y="3863943"/>
            <a:ext cx="3215640" cy="2030931"/>
          </a:xfrm>
          <a:prstGeom prst="rect">
            <a:avLst/>
          </a:prstGeom>
        </p:spPr>
      </p:pic>
      <p:pic>
        <p:nvPicPr>
          <p:cNvPr id="61" name="Рисунок 60">
            <a:extLst>
              <a:ext uri="{FF2B5EF4-FFF2-40B4-BE49-F238E27FC236}">
                <a16:creationId xmlns:a16="http://schemas.microsoft.com/office/drawing/2014/main" id="{1C49B0C6-2690-44E8-8E02-1F4EFF76FF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1930" y="2862479"/>
            <a:ext cx="1356354" cy="1088432"/>
          </a:xfrm>
          <a:prstGeom prst="rect">
            <a:avLst/>
          </a:prstGeom>
        </p:spPr>
      </p:pic>
      <p:grpSp>
        <p:nvGrpSpPr>
          <p:cNvPr id="2" name="object 2"/>
          <p:cNvGrpSpPr/>
          <p:nvPr/>
        </p:nvGrpSpPr>
        <p:grpSpPr>
          <a:xfrm>
            <a:off x="6870774" y="3990936"/>
            <a:ext cx="2688590" cy="2025650"/>
            <a:chOff x="8938198" y="4294591"/>
            <a:chExt cx="2688590" cy="2025650"/>
          </a:xfrm>
        </p:grpSpPr>
        <p:sp>
          <p:nvSpPr>
            <p:cNvPr id="3" name="object 3"/>
            <p:cNvSpPr/>
            <p:nvPr/>
          </p:nvSpPr>
          <p:spPr>
            <a:xfrm>
              <a:off x="8938198" y="4294591"/>
              <a:ext cx="2688458" cy="202547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956547" y="4317491"/>
              <a:ext cx="2598420" cy="193548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098797" y="242138"/>
            <a:ext cx="39941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pc="-10" dirty="0"/>
              <a:t>УДАЛЕНИЕ ДУБЛИКОВ</a:t>
            </a:r>
            <a:endParaRPr spc="-35" dirty="0"/>
          </a:p>
        </p:txBody>
      </p:sp>
      <p:sp>
        <p:nvSpPr>
          <p:cNvPr id="14" name="object 14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6954656" y="3363114"/>
            <a:ext cx="715645" cy="615315"/>
            <a:chOff x="9022080" y="3666769"/>
            <a:chExt cx="715645" cy="615315"/>
          </a:xfrm>
        </p:grpSpPr>
        <p:sp>
          <p:nvSpPr>
            <p:cNvPr id="17" name="object 17"/>
            <p:cNvSpPr/>
            <p:nvPr/>
          </p:nvSpPr>
          <p:spPr>
            <a:xfrm>
              <a:off x="9022080" y="3666769"/>
              <a:ext cx="655307" cy="29867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073134" y="3717797"/>
              <a:ext cx="502920" cy="146685"/>
            </a:xfrm>
            <a:custGeom>
              <a:avLst/>
              <a:gdLst/>
              <a:ahLst/>
              <a:cxnLst/>
              <a:rect l="l" t="t" r="r" b="b"/>
              <a:pathLst>
                <a:path w="502920" h="146685">
                  <a:moveTo>
                    <a:pt x="0" y="146303"/>
                  </a:moveTo>
                  <a:lnTo>
                    <a:pt x="502920" y="146303"/>
                  </a:lnTo>
                  <a:lnTo>
                    <a:pt x="502920" y="0"/>
                  </a:lnTo>
                  <a:lnTo>
                    <a:pt x="0" y="0"/>
                  </a:lnTo>
                  <a:lnTo>
                    <a:pt x="0" y="146303"/>
                  </a:lnTo>
                  <a:close/>
                </a:path>
              </a:pathLst>
            </a:custGeom>
            <a:ln w="25400">
              <a:solidFill>
                <a:srgbClr val="1F56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316466" y="3867657"/>
              <a:ext cx="421005" cy="414020"/>
            </a:xfrm>
            <a:custGeom>
              <a:avLst/>
              <a:gdLst/>
              <a:ahLst/>
              <a:cxnLst/>
              <a:rect l="l" t="t" r="r" b="b"/>
              <a:pathLst>
                <a:path w="421004" h="414020">
                  <a:moveTo>
                    <a:pt x="369880" y="338119"/>
                  </a:moveTo>
                  <a:lnTo>
                    <a:pt x="344677" y="338709"/>
                  </a:lnTo>
                  <a:lnTo>
                    <a:pt x="384428" y="414020"/>
                  </a:lnTo>
                  <a:lnTo>
                    <a:pt x="414108" y="351028"/>
                  </a:lnTo>
                  <a:lnTo>
                    <a:pt x="370331" y="351028"/>
                  </a:lnTo>
                  <a:lnTo>
                    <a:pt x="369880" y="338119"/>
                  </a:lnTo>
                  <a:close/>
                </a:path>
                <a:path w="421004" h="414020">
                  <a:moveTo>
                    <a:pt x="395302" y="337525"/>
                  </a:moveTo>
                  <a:lnTo>
                    <a:pt x="369880" y="338119"/>
                  </a:lnTo>
                  <a:lnTo>
                    <a:pt x="370331" y="351028"/>
                  </a:lnTo>
                  <a:lnTo>
                    <a:pt x="395731" y="350139"/>
                  </a:lnTo>
                  <a:lnTo>
                    <a:pt x="395302" y="337525"/>
                  </a:lnTo>
                  <a:close/>
                </a:path>
                <a:path w="421004" h="414020">
                  <a:moveTo>
                    <a:pt x="420750" y="336931"/>
                  </a:moveTo>
                  <a:lnTo>
                    <a:pt x="395302" y="337525"/>
                  </a:lnTo>
                  <a:lnTo>
                    <a:pt x="395731" y="350139"/>
                  </a:lnTo>
                  <a:lnTo>
                    <a:pt x="370331" y="351028"/>
                  </a:lnTo>
                  <a:lnTo>
                    <a:pt x="414108" y="351028"/>
                  </a:lnTo>
                  <a:lnTo>
                    <a:pt x="420750" y="336931"/>
                  </a:lnTo>
                  <a:close/>
                </a:path>
                <a:path w="421004" h="414020">
                  <a:moveTo>
                    <a:pt x="395144" y="332867"/>
                  </a:moveTo>
                  <a:lnTo>
                    <a:pt x="369697" y="332867"/>
                  </a:lnTo>
                  <a:lnTo>
                    <a:pt x="369880" y="338119"/>
                  </a:lnTo>
                  <a:lnTo>
                    <a:pt x="395302" y="337525"/>
                  </a:lnTo>
                  <a:lnTo>
                    <a:pt x="395144" y="332867"/>
                  </a:lnTo>
                  <a:close/>
                </a:path>
                <a:path w="421004" h="414020">
                  <a:moveTo>
                    <a:pt x="391986" y="308737"/>
                  </a:moveTo>
                  <a:lnTo>
                    <a:pt x="366267" y="308737"/>
                  </a:lnTo>
                  <a:lnTo>
                    <a:pt x="366394" y="309499"/>
                  </a:lnTo>
                  <a:lnTo>
                    <a:pt x="368300" y="321437"/>
                  </a:lnTo>
                  <a:lnTo>
                    <a:pt x="369697" y="333883"/>
                  </a:lnTo>
                  <a:lnTo>
                    <a:pt x="369697" y="332867"/>
                  </a:lnTo>
                  <a:lnTo>
                    <a:pt x="395144" y="332867"/>
                  </a:lnTo>
                  <a:lnTo>
                    <a:pt x="395097" y="331470"/>
                  </a:lnTo>
                  <a:lnTo>
                    <a:pt x="393445" y="317754"/>
                  </a:lnTo>
                  <a:lnTo>
                    <a:pt x="391986" y="308737"/>
                  </a:lnTo>
                  <a:close/>
                </a:path>
                <a:path w="421004" h="414020">
                  <a:moveTo>
                    <a:pt x="368173" y="320929"/>
                  </a:moveTo>
                  <a:lnTo>
                    <a:pt x="368232" y="321437"/>
                  </a:lnTo>
                  <a:lnTo>
                    <a:pt x="368173" y="320929"/>
                  </a:lnTo>
                  <a:close/>
                </a:path>
                <a:path w="421004" h="414020">
                  <a:moveTo>
                    <a:pt x="366376" y="309412"/>
                  </a:moveTo>
                  <a:close/>
                </a:path>
                <a:path w="421004" h="414020">
                  <a:moveTo>
                    <a:pt x="360552" y="286131"/>
                  </a:moveTo>
                  <a:lnTo>
                    <a:pt x="363981" y="297942"/>
                  </a:lnTo>
                  <a:lnTo>
                    <a:pt x="366376" y="309412"/>
                  </a:lnTo>
                  <a:lnTo>
                    <a:pt x="366267" y="308737"/>
                  </a:lnTo>
                  <a:lnTo>
                    <a:pt x="391986" y="308737"/>
                  </a:lnTo>
                  <a:lnTo>
                    <a:pt x="391286" y="304419"/>
                  </a:lnTo>
                  <a:lnTo>
                    <a:pt x="388492" y="291465"/>
                  </a:lnTo>
                  <a:lnTo>
                    <a:pt x="387212" y="286893"/>
                  </a:lnTo>
                  <a:lnTo>
                    <a:pt x="360933" y="286893"/>
                  </a:lnTo>
                  <a:lnTo>
                    <a:pt x="360552" y="286131"/>
                  </a:lnTo>
                  <a:close/>
                </a:path>
                <a:path w="421004" h="414020">
                  <a:moveTo>
                    <a:pt x="363727" y="297307"/>
                  </a:moveTo>
                  <a:lnTo>
                    <a:pt x="363866" y="297942"/>
                  </a:lnTo>
                  <a:lnTo>
                    <a:pt x="363727" y="297307"/>
                  </a:lnTo>
                  <a:close/>
                </a:path>
                <a:path w="421004" h="414020">
                  <a:moveTo>
                    <a:pt x="356742" y="275463"/>
                  </a:moveTo>
                  <a:lnTo>
                    <a:pt x="360933" y="286893"/>
                  </a:lnTo>
                  <a:lnTo>
                    <a:pt x="387212" y="286893"/>
                  </a:lnTo>
                  <a:lnTo>
                    <a:pt x="384936" y="278765"/>
                  </a:lnTo>
                  <a:lnTo>
                    <a:pt x="384112" y="276479"/>
                  </a:lnTo>
                  <a:lnTo>
                    <a:pt x="357250" y="276479"/>
                  </a:lnTo>
                  <a:lnTo>
                    <a:pt x="356742" y="275463"/>
                  </a:lnTo>
                  <a:close/>
                </a:path>
                <a:path w="421004" h="414020">
                  <a:moveTo>
                    <a:pt x="380147" y="265684"/>
                  </a:moveTo>
                  <a:lnTo>
                    <a:pt x="352298" y="265684"/>
                  </a:lnTo>
                  <a:lnTo>
                    <a:pt x="357250" y="276479"/>
                  </a:lnTo>
                  <a:lnTo>
                    <a:pt x="384112" y="276479"/>
                  </a:lnTo>
                  <a:lnTo>
                    <a:pt x="380491" y="266446"/>
                  </a:lnTo>
                  <a:lnTo>
                    <a:pt x="380147" y="265684"/>
                  </a:lnTo>
                  <a:close/>
                </a:path>
                <a:path w="421004" h="414020">
                  <a:moveTo>
                    <a:pt x="375846" y="256159"/>
                  </a:moveTo>
                  <a:lnTo>
                    <a:pt x="346836" y="256159"/>
                  </a:lnTo>
                  <a:lnTo>
                    <a:pt x="347599" y="257302"/>
                  </a:lnTo>
                  <a:lnTo>
                    <a:pt x="352678" y="266573"/>
                  </a:lnTo>
                  <a:lnTo>
                    <a:pt x="352298" y="265684"/>
                  </a:lnTo>
                  <a:lnTo>
                    <a:pt x="380147" y="265684"/>
                  </a:lnTo>
                  <a:lnTo>
                    <a:pt x="375846" y="256159"/>
                  </a:lnTo>
                  <a:close/>
                </a:path>
                <a:path w="421004" h="414020">
                  <a:moveTo>
                    <a:pt x="346995" y="256441"/>
                  </a:moveTo>
                  <a:lnTo>
                    <a:pt x="347478" y="257302"/>
                  </a:lnTo>
                  <a:lnTo>
                    <a:pt x="346995" y="256441"/>
                  </a:lnTo>
                  <a:close/>
                </a:path>
                <a:path w="421004" h="414020">
                  <a:moveTo>
                    <a:pt x="346836" y="256159"/>
                  </a:moveTo>
                  <a:lnTo>
                    <a:pt x="346995" y="256441"/>
                  </a:lnTo>
                  <a:lnTo>
                    <a:pt x="347599" y="257302"/>
                  </a:lnTo>
                  <a:lnTo>
                    <a:pt x="346836" y="256159"/>
                  </a:lnTo>
                  <a:close/>
                </a:path>
                <a:path w="421004" h="414020">
                  <a:moveTo>
                    <a:pt x="371206" y="247523"/>
                  </a:moveTo>
                  <a:lnTo>
                    <a:pt x="340740" y="247523"/>
                  </a:lnTo>
                  <a:lnTo>
                    <a:pt x="341502" y="248539"/>
                  </a:lnTo>
                  <a:lnTo>
                    <a:pt x="346995" y="256441"/>
                  </a:lnTo>
                  <a:lnTo>
                    <a:pt x="346836" y="256159"/>
                  </a:lnTo>
                  <a:lnTo>
                    <a:pt x="375846" y="256159"/>
                  </a:lnTo>
                  <a:lnTo>
                    <a:pt x="375157" y="254635"/>
                  </a:lnTo>
                  <a:lnTo>
                    <a:pt x="371206" y="247523"/>
                  </a:lnTo>
                  <a:close/>
                </a:path>
                <a:path w="421004" h="414020">
                  <a:moveTo>
                    <a:pt x="341253" y="248254"/>
                  </a:moveTo>
                  <a:lnTo>
                    <a:pt x="341453" y="248539"/>
                  </a:lnTo>
                  <a:lnTo>
                    <a:pt x="341253" y="248254"/>
                  </a:lnTo>
                  <a:close/>
                </a:path>
                <a:path w="421004" h="414020">
                  <a:moveTo>
                    <a:pt x="340740" y="247523"/>
                  </a:moveTo>
                  <a:lnTo>
                    <a:pt x="341253" y="248254"/>
                  </a:lnTo>
                  <a:lnTo>
                    <a:pt x="341502" y="248539"/>
                  </a:lnTo>
                  <a:lnTo>
                    <a:pt x="340740" y="247523"/>
                  </a:lnTo>
                  <a:close/>
                </a:path>
                <a:path w="421004" h="414020">
                  <a:moveTo>
                    <a:pt x="366149" y="239395"/>
                  </a:moveTo>
                  <a:lnTo>
                    <a:pt x="333501" y="239395"/>
                  </a:lnTo>
                  <a:lnTo>
                    <a:pt x="334390" y="240284"/>
                  </a:lnTo>
                  <a:lnTo>
                    <a:pt x="341253" y="248254"/>
                  </a:lnTo>
                  <a:lnTo>
                    <a:pt x="340740" y="247523"/>
                  </a:lnTo>
                  <a:lnTo>
                    <a:pt x="371206" y="247523"/>
                  </a:lnTo>
                  <a:lnTo>
                    <a:pt x="368807" y="243205"/>
                  </a:lnTo>
                  <a:lnTo>
                    <a:pt x="366149" y="239395"/>
                  </a:lnTo>
                  <a:close/>
                </a:path>
                <a:path w="421004" h="414020">
                  <a:moveTo>
                    <a:pt x="333753" y="239682"/>
                  </a:moveTo>
                  <a:lnTo>
                    <a:pt x="334279" y="240284"/>
                  </a:lnTo>
                  <a:lnTo>
                    <a:pt x="333753" y="239682"/>
                  </a:lnTo>
                  <a:close/>
                </a:path>
                <a:path w="421004" h="414020">
                  <a:moveTo>
                    <a:pt x="333501" y="239395"/>
                  </a:moveTo>
                  <a:lnTo>
                    <a:pt x="333753" y="239682"/>
                  </a:lnTo>
                  <a:lnTo>
                    <a:pt x="334390" y="240284"/>
                  </a:lnTo>
                  <a:lnTo>
                    <a:pt x="333501" y="239395"/>
                  </a:lnTo>
                  <a:close/>
                </a:path>
                <a:path w="421004" h="414020">
                  <a:moveTo>
                    <a:pt x="360737" y="231775"/>
                  </a:moveTo>
                  <a:lnTo>
                    <a:pt x="325374" y="231775"/>
                  </a:lnTo>
                  <a:lnTo>
                    <a:pt x="326389" y="232664"/>
                  </a:lnTo>
                  <a:lnTo>
                    <a:pt x="333753" y="239682"/>
                  </a:lnTo>
                  <a:lnTo>
                    <a:pt x="333501" y="239395"/>
                  </a:lnTo>
                  <a:lnTo>
                    <a:pt x="366149" y="239395"/>
                  </a:lnTo>
                  <a:lnTo>
                    <a:pt x="361187" y="232283"/>
                  </a:lnTo>
                  <a:lnTo>
                    <a:pt x="360737" y="231775"/>
                  </a:lnTo>
                  <a:close/>
                </a:path>
                <a:path w="421004" h="414020">
                  <a:moveTo>
                    <a:pt x="325976" y="232343"/>
                  </a:moveTo>
                  <a:lnTo>
                    <a:pt x="326316" y="232664"/>
                  </a:lnTo>
                  <a:lnTo>
                    <a:pt x="325976" y="232343"/>
                  </a:lnTo>
                  <a:close/>
                </a:path>
                <a:path w="421004" h="414020">
                  <a:moveTo>
                    <a:pt x="325374" y="231775"/>
                  </a:moveTo>
                  <a:lnTo>
                    <a:pt x="325976" y="232343"/>
                  </a:lnTo>
                  <a:lnTo>
                    <a:pt x="326389" y="232664"/>
                  </a:lnTo>
                  <a:lnTo>
                    <a:pt x="325374" y="231775"/>
                  </a:lnTo>
                  <a:close/>
                </a:path>
                <a:path w="421004" h="414020">
                  <a:moveTo>
                    <a:pt x="358037" y="228727"/>
                  </a:moveTo>
                  <a:lnTo>
                    <a:pt x="321309" y="228727"/>
                  </a:lnTo>
                  <a:lnTo>
                    <a:pt x="325976" y="232343"/>
                  </a:lnTo>
                  <a:lnTo>
                    <a:pt x="325374" y="231775"/>
                  </a:lnTo>
                  <a:lnTo>
                    <a:pt x="360737" y="231775"/>
                  </a:lnTo>
                  <a:lnTo>
                    <a:pt x="358037" y="228727"/>
                  </a:lnTo>
                  <a:close/>
                </a:path>
                <a:path w="421004" h="414020">
                  <a:moveTo>
                    <a:pt x="316451" y="225864"/>
                  </a:moveTo>
                  <a:lnTo>
                    <a:pt x="322072" y="229362"/>
                  </a:lnTo>
                  <a:lnTo>
                    <a:pt x="321309" y="228727"/>
                  </a:lnTo>
                  <a:lnTo>
                    <a:pt x="358037" y="228727"/>
                  </a:lnTo>
                  <a:lnTo>
                    <a:pt x="356011" y="226441"/>
                  </a:lnTo>
                  <a:lnTo>
                    <a:pt x="317626" y="226441"/>
                  </a:lnTo>
                  <a:lnTo>
                    <a:pt x="316451" y="225864"/>
                  </a:lnTo>
                  <a:close/>
                </a:path>
                <a:path w="421004" h="414020">
                  <a:moveTo>
                    <a:pt x="355448" y="225806"/>
                  </a:moveTo>
                  <a:lnTo>
                    <a:pt x="316356" y="225806"/>
                  </a:lnTo>
                  <a:lnTo>
                    <a:pt x="317626" y="226441"/>
                  </a:lnTo>
                  <a:lnTo>
                    <a:pt x="356011" y="226441"/>
                  </a:lnTo>
                  <a:lnTo>
                    <a:pt x="355448" y="225806"/>
                  </a:lnTo>
                  <a:close/>
                </a:path>
                <a:path w="421004" h="414020">
                  <a:moveTo>
                    <a:pt x="304690" y="220099"/>
                  </a:moveTo>
                  <a:lnTo>
                    <a:pt x="316451" y="225864"/>
                  </a:lnTo>
                  <a:lnTo>
                    <a:pt x="355448" y="225806"/>
                  </a:lnTo>
                  <a:lnTo>
                    <a:pt x="352298" y="222250"/>
                  </a:lnTo>
                  <a:lnTo>
                    <a:pt x="350535" y="220599"/>
                  </a:lnTo>
                  <a:lnTo>
                    <a:pt x="306069" y="220599"/>
                  </a:lnTo>
                  <a:lnTo>
                    <a:pt x="304690" y="220099"/>
                  </a:lnTo>
                  <a:close/>
                </a:path>
                <a:path w="421004" h="414020">
                  <a:moveTo>
                    <a:pt x="349993" y="220091"/>
                  </a:moveTo>
                  <a:lnTo>
                    <a:pt x="304673" y="220091"/>
                  </a:lnTo>
                  <a:lnTo>
                    <a:pt x="306069" y="220599"/>
                  </a:lnTo>
                  <a:lnTo>
                    <a:pt x="350535" y="220599"/>
                  </a:lnTo>
                  <a:lnTo>
                    <a:pt x="349993" y="220091"/>
                  </a:lnTo>
                  <a:close/>
                </a:path>
                <a:path w="421004" h="414020">
                  <a:moveTo>
                    <a:pt x="291461" y="215309"/>
                  </a:moveTo>
                  <a:lnTo>
                    <a:pt x="304690" y="220099"/>
                  </a:lnTo>
                  <a:lnTo>
                    <a:pt x="349993" y="220091"/>
                  </a:lnTo>
                  <a:lnTo>
                    <a:pt x="345112" y="215519"/>
                  </a:lnTo>
                  <a:lnTo>
                    <a:pt x="292226" y="215519"/>
                  </a:lnTo>
                  <a:lnTo>
                    <a:pt x="291461" y="215309"/>
                  </a:lnTo>
                  <a:close/>
                </a:path>
                <a:path w="421004" h="414020">
                  <a:moveTo>
                    <a:pt x="344841" y="215265"/>
                  </a:moveTo>
                  <a:lnTo>
                    <a:pt x="291337" y="215265"/>
                  </a:lnTo>
                  <a:lnTo>
                    <a:pt x="292226" y="215519"/>
                  </a:lnTo>
                  <a:lnTo>
                    <a:pt x="345112" y="215519"/>
                  </a:lnTo>
                  <a:lnTo>
                    <a:pt x="344841" y="215265"/>
                  </a:lnTo>
                  <a:close/>
                </a:path>
                <a:path w="421004" h="414020">
                  <a:moveTo>
                    <a:pt x="275970" y="211074"/>
                  </a:moveTo>
                  <a:lnTo>
                    <a:pt x="291461" y="215309"/>
                  </a:lnTo>
                  <a:lnTo>
                    <a:pt x="344841" y="215265"/>
                  </a:lnTo>
                  <a:lnTo>
                    <a:pt x="342264" y="212852"/>
                  </a:lnTo>
                  <a:lnTo>
                    <a:pt x="340063" y="211201"/>
                  </a:lnTo>
                  <a:lnTo>
                    <a:pt x="276605" y="211201"/>
                  </a:lnTo>
                  <a:lnTo>
                    <a:pt x="275970" y="211074"/>
                  </a:lnTo>
                  <a:close/>
                </a:path>
                <a:path w="421004" h="414020">
                  <a:moveTo>
                    <a:pt x="318416" y="198501"/>
                  </a:moveTo>
                  <a:lnTo>
                    <a:pt x="203453" y="198501"/>
                  </a:lnTo>
                  <a:lnTo>
                    <a:pt x="222884" y="201295"/>
                  </a:lnTo>
                  <a:lnTo>
                    <a:pt x="222630" y="201295"/>
                  </a:lnTo>
                  <a:lnTo>
                    <a:pt x="241680" y="204216"/>
                  </a:lnTo>
                  <a:lnTo>
                    <a:pt x="241426" y="204216"/>
                  </a:lnTo>
                  <a:lnTo>
                    <a:pt x="259714" y="207391"/>
                  </a:lnTo>
                  <a:lnTo>
                    <a:pt x="259206" y="207391"/>
                  </a:lnTo>
                  <a:lnTo>
                    <a:pt x="276605" y="211201"/>
                  </a:lnTo>
                  <a:lnTo>
                    <a:pt x="340063" y="211201"/>
                  </a:lnTo>
                  <a:lnTo>
                    <a:pt x="336168" y="208280"/>
                  </a:lnTo>
                  <a:lnTo>
                    <a:pt x="329437" y="203962"/>
                  </a:lnTo>
                  <a:lnTo>
                    <a:pt x="318416" y="198501"/>
                  </a:lnTo>
                  <a:close/>
                </a:path>
                <a:path w="421004" h="414020">
                  <a:moveTo>
                    <a:pt x="25400" y="0"/>
                  </a:moveTo>
                  <a:lnTo>
                    <a:pt x="0" y="2032"/>
                  </a:lnTo>
                  <a:lnTo>
                    <a:pt x="1904" y="24003"/>
                  </a:lnTo>
                  <a:lnTo>
                    <a:pt x="4190" y="46101"/>
                  </a:lnTo>
                  <a:lnTo>
                    <a:pt x="13334" y="89408"/>
                  </a:lnTo>
                  <a:lnTo>
                    <a:pt x="32892" y="130175"/>
                  </a:lnTo>
                  <a:lnTo>
                    <a:pt x="67817" y="164719"/>
                  </a:lnTo>
                  <a:lnTo>
                    <a:pt x="111125" y="182880"/>
                  </a:lnTo>
                  <a:lnTo>
                    <a:pt x="165100" y="193167"/>
                  </a:lnTo>
                  <a:lnTo>
                    <a:pt x="203580" y="198628"/>
                  </a:lnTo>
                  <a:lnTo>
                    <a:pt x="203453" y="198501"/>
                  </a:lnTo>
                  <a:lnTo>
                    <a:pt x="318416" y="198501"/>
                  </a:lnTo>
                  <a:lnTo>
                    <a:pt x="264413" y="182499"/>
                  </a:lnTo>
                  <a:lnTo>
                    <a:pt x="226567" y="176149"/>
                  </a:lnTo>
                  <a:lnTo>
                    <a:pt x="169693" y="168148"/>
                  </a:lnTo>
                  <a:lnTo>
                    <a:pt x="169036" y="168148"/>
                  </a:lnTo>
                  <a:lnTo>
                    <a:pt x="150494" y="165227"/>
                  </a:lnTo>
                  <a:lnTo>
                    <a:pt x="150875" y="165227"/>
                  </a:lnTo>
                  <a:lnTo>
                    <a:pt x="133901" y="162052"/>
                  </a:lnTo>
                  <a:lnTo>
                    <a:pt x="133730" y="162052"/>
                  </a:lnTo>
                  <a:lnTo>
                    <a:pt x="117348" y="158242"/>
                  </a:lnTo>
                  <a:lnTo>
                    <a:pt x="117693" y="158242"/>
                  </a:lnTo>
                  <a:lnTo>
                    <a:pt x="104372" y="154178"/>
                  </a:lnTo>
                  <a:lnTo>
                    <a:pt x="103124" y="153797"/>
                  </a:lnTo>
                  <a:lnTo>
                    <a:pt x="103314" y="153797"/>
                  </a:lnTo>
                  <a:lnTo>
                    <a:pt x="92201" y="149352"/>
                  </a:lnTo>
                  <a:lnTo>
                    <a:pt x="90931" y="148844"/>
                  </a:lnTo>
                  <a:lnTo>
                    <a:pt x="91122" y="148844"/>
                  </a:lnTo>
                  <a:lnTo>
                    <a:pt x="87312" y="146812"/>
                  </a:lnTo>
                  <a:lnTo>
                    <a:pt x="87122" y="146812"/>
                  </a:lnTo>
                  <a:lnTo>
                    <a:pt x="81787" y="143510"/>
                  </a:lnTo>
                  <a:lnTo>
                    <a:pt x="81953" y="143510"/>
                  </a:lnTo>
                  <a:lnTo>
                    <a:pt x="73278" y="137033"/>
                  </a:lnTo>
                  <a:lnTo>
                    <a:pt x="73458" y="137033"/>
                  </a:lnTo>
                  <a:lnTo>
                    <a:pt x="66651" y="130937"/>
                  </a:lnTo>
                  <a:lnTo>
                    <a:pt x="65785" y="130175"/>
                  </a:lnTo>
                  <a:lnTo>
                    <a:pt x="59998" y="123698"/>
                  </a:lnTo>
                  <a:lnTo>
                    <a:pt x="59308" y="122936"/>
                  </a:lnTo>
                  <a:lnTo>
                    <a:pt x="54240" y="116205"/>
                  </a:lnTo>
                  <a:lnTo>
                    <a:pt x="54101" y="116205"/>
                  </a:lnTo>
                  <a:lnTo>
                    <a:pt x="49187" y="108204"/>
                  </a:lnTo>
                  <a:lnTo>
                    <a:pt x="49022" y="108204"/>
                  </a:lnTo>
                  <a:lnTo>
                    <a:pt x="44658" y="99822"/>
                  </a:lnTo>
                  <a:lnTo>
                    <a:pt x="40512" y="90297"/>
                  </a:lnTo>
                  <a:lnTo>
                    <a:pt x="37464" y="81407"/>
                  </a:lnTo>
                  <a:lnTo>
                    <a:pt x="34798" y="72136"/>
                  </a:lnTo>
                  <a:lnTo>
                    <a:pt x="32907" y="63246"/>
                  </a:lnTo>
                  <a:lnTo>
                    <a:pt x="29466" y="43053"/>
                  </a:lnTo>
                  <a:lnTo>
                    <a:pt x="27204" y="21717"/>
                  </a:lnTo>
                  <a:lnTo>
                    <a:pt x="25400" y="0"/>
                  </a:lnTo>
                  <a:close/>
                </a:path>
                <a:path w="421004" h="414020">
                  <a:moveTo>
                    <a:pt x="168782" y="168021"/>
                  </a:moveTo>
                  <a:lnTo>
                    <a:pt x="169036" y="168148"/>
                  </a:lnTo>
                  <a:lnTo>
                    <a:pt x="169693" y="168148"/>
                  </a:lnTo>
                  <a:lnTo>
                    <a:pt x="168782" y="168021"/>
                  </a:lnTo>
                  <a:close/>
                </a:path>
                <a:path w="421004" h="414020">
                  <a:moveTo>
                    <a:pt x="133223" y="161925"/>
                  </a:moveTo>
                  <a:lnTo>
                    <a:pt x="133730" y="162052"/>
                  </a:lnTo>
                  <a:lnTo>
                    <a:pt x="133901" y="162052"/>
                  </a:lnTo>
                  <a:lnTo>
                    <a:pt x="133223" y="161925"/>
                  </a:lnTo>
                  <a:close/>
                </a:path>
                <a:path w="421004" h="414020">
                  <a:moveTo>
                    <a:pt x="117693" y="158242"/>
                  </a:moveTo>
                  <a:lnTo>
                    <a:pt x="117348" y="158242"/>
                  </a:lnTo>
                  <a:lnTo>
                    <a:pt x="118109" y="158369"/>
                  </a:lnTo>
                  <a:lnTo>
                    <a:pt x="117693" y="158242"/>
                  </a:lnTo>
                  <a:close/>
                </a:path>
                <a:path w="421004" h="414020">
                  <a:moveTo>
                    <a:pt x="103124" y="153797"/>
                  </a:moveTo>
                  <a:lnTo>
                    <a:pt x="104266" y="154178"/>
                  </a:lnTo>
                  <a:lnTo>
                    <a:pt x="103926" y="154041"/>
                  </a:lnTo>
                  <a:lnTo>
                    <a:pt x="103124" y="153797"/>
                  </a:lnTo>
                  <a:close/>
                </a:path>
                <a:path w="421004" h="414020">
                  <a:moveTo>
                    <a:pt x="103926" y="154041"/>
                  </a:moveTo>
                  <a:lnTo>
                    <a:pt x="104266" y="154178"/>
                  </a:lnTo>
                  <a:lnTo>
                    <a:pt x="103926" y="154041"/>
                  </a:lnTo>
                  <a:close/>
                </a:path>
                <a:path w="421004" h="414020">
                  <a:moveTo>
                    <a:pt x="103314" y="153797"/>
                  </a:moveTo>
                  <a:lnTo>
                    <a:pt x="103124" y="153797"/>
                  </a:lnTo>
                  <a:lnTo>
                    <a:pt x="103926" y="154041"/>
                  </a:lnTo>
                  <a:lnTo>
                    <a:pt x="103314" y="153797"/>
                  </a:lnTo>
                  <a:close/>
                </a:path>
                <a:path w="421004" h="414020">
                  <a:moveTo>
                    <a:pt x="90931" y="148844"/>
                  </a:moveTo>
                  <a:lnTo>
                    <a:pt x="92075" y="149352"/>
                  </a:lnTo>
                  <a:lnTo>
                    <a:pt x="91693" y="149148"/>
                  </a:lnTo>
                  <a:lnTo>
                    <a:pt x="90931" y="148844"/>
                  </a:lnTo>
                  <a:close/>
                </a:path>
                <a:path w="421004" h="414020">
                  <a:moveTo>
                    <a:pt x="91693" y="149148"/>
                  </a:moveTo>
                  <a:lnTo>
                    <a:pt x="92075" y="149352"/>
                  </a:lnTo>
                  <a:lnTo>
                    <a:pt x="91693" y="149148"/>
                  </a:lnTo>
                  <a:close/>
                </a:path>
                <a:path w="421004" h="414020">
                  <a:moveTo>
                    <a:pt x="91122" y="148844"/>
                  </a:moveTo>
                  <a:lnTo>
                    <a:pt x="90931" y="148844"/>
                  </a:lnTo>
                  <a:lnTo>
                    <a:pt x="91693" y="149148"/>
                  </a:lnTo>
                  <a:lnTo>
                    <a:pt x="91122" y="148844"/>
                  </a:lnTo>
                  <a:close/>
                </a:path>
                <a:path w="421004" h="414020">
                  <a:moveTo>
                    <a:pt x="86359" y="146304"/>
                  </a:moveTo>
                  <a:lnTo>
                    <a:pt x="87122" y="146812"/>
                  </a:lnTo>
                  <a:lnTo>
                    <a:pt x="87312" y="146812"/>
                  </a:lnTo>
                  <a:lnTo>
                    <a:pt x="86359" y="146304"/>
                  </a:lnTo>
                  <a:close/>
                </a:path>
                <a:path w="421004" h="414020">
                  <a:moveTo>
                    <a:pt x="82756" y="144109"/>
                  </a:moveTo>
                  <a:close/>
                </a:path>
                <a:path w="421004" h="414020">
                  <a:moveTo>
                    <a:pt x="81953" y="143510"/>
                  </a:moveTo>
                  <a:lnTo>
                    <a:pt x="81787" y="143510"/>
                  </a:lnTo>
                  <a:lnTo>
                    <a:pt x="82756" y="144109"/>
                  </a:lnTo>
                  <a:lnTo>
                    <a:pt x="81953" y="143510"/>
                  </a:lnTo>
                  <a:close/>
                </a:path>
                <a:path w="421004" h="414020">
                  <a:moveTo>
                    <a:pt x="73458" y="137033"/>
                  </a:moveTo>
                  <a:lnTo>
                    <a:pt x="73278" y="137033"/>
                  </a:lnTo>
                  <a:lnTo>
                    <a:pt x="74167" y="137668"/>
                  </a:lnTo>
                  <a:lnTo>
                    <a:pt x="73458" y="137033"/>
                  </a:lnTo>
                  <a:close/>
                </a:path>
                <a:path w="421004" h="414020">
                  <a:moveTo>
                    <a:pt x="65658" y="130048"/>
                  </a:moveTo>
                  <a:lnTo>
                    <a:pt x="66548" y="130937"/>
                  </a:lnTo>
                  <a:lnTo>
                    <a:pt x="66105" y="130447"/>
                  </a:lnTo>
                  <a:lnTo>
                    <a:pt x="65658" y="130048"/>
                  </a:lnTo>
                  <a:close/>
                </a:path>
                <a:path w="421004" h="414020">
                  <a:moveTo>
                    <a:pt x="66105" y="130447"/>
                  </a:moveTo>
                  <a:lnTo>
                    <a:pt x="66548" y="130937"/>
                  </a:lnTo>
                  <a:lnTo>
                    <a:pt x="66105" y="130447"/>
                  </a:lnTo>
                  <a:close/>
                </a:path>
                <a:path w="421004" h="414020">
                  <a:moveTo>
                    <a:pt x="65743" y="130048"/>
                  </a:moveTo>
                  <a:lnTo>
                    <a:pt x="66105" y="130447"/>
                  </a:lnTo>
                  <a:lnTo>
                    <a:pt x="65743" y="130048"/>
                  </a:lnTo>
                  <a:close/>
                </a:path>
                <a:path w="421004" h="414020">
                  <a:moveTo>
                    <a:pt x="59308" y="122936"/>
                  </a:moveTo>
                  <a:lnTo>
                    <a:pt x="59943" y="123698"/>
                  </a:lnTo>
                  <a:lnTo>
                    <a:pt x="59655" y="123318"/>
                  </a:lnTo>
                  <a:lnTo>
                    <a:pt x="59308" y="122936"/>
                  </a:lnTo>
                  <a:close/>
                </a:path>
                <a:path w="421004" h="414020">
                  <a:moveTo>
                    <a:pt x="59655" y="123318"/>
                  </a:moveTo>
                  <a:lnTo>
                    <a:pt x="59943" y="123698"/>
                  </a:lnTo>
                  <a:lnTo>
                    <a:pt x="59655" y="123318"/>
                  </a:lnTo>
                  <a:close/>
                </a:path>
                <a:path w="421004" h="414020">
                  <a:moveTo>
                    <a:pt x="59363" y="122936"/>
                  </a:moveTo>
                  <a:lnTo>
                    <a:pt x="59655" y="123318"/>
                  </a:lnTo>
                  <a:lnTo>
                    <a:pt x="59363" y="122936"/>
                  </a:lnTo>
                  <a:close/>
                </a:path>
                <a:path w="421004" h="414020">
                  <a:moveTo>
                    <a:pt x="53523" y="115263"/>
                  </a:moveTo>
                  <a:lnTo>
                    <a:pt x="54101" y="116205"/>
                  </a:lnTo>
                  <a:lnTo>
                    <a:pt x="54240" y="116205"/>
                  </a:lnTo>
                  <a:lnTo>
                    <a:pt x="53523" y="115263"/>
                  </a:lnTo>
                  <a:close/>
                </a:path>
                <a:path w="421004" h="414020">
                  <a:moveTo>
                    <a:pt x="53477" y="115189"/>
                  </a:moveTo>
                  <a:close/>
                </a:path>
                <a:path w="421004" h="414020">
                  <a:moveTo>
                    <a:pt x="48640" y="107315"/>
                  </a:moveTo>
                  <a:lnTo>
                    <a:pt x="49022" y="108204"/>
                  </a:lnTo>
                  <a:lnTo>
                    <a:pt x="49187" y="108204"/>
                  </a:lnTo>
                  <a:lnTo>
                    <a:pt x="48640" y="107315"/>
                  </a:lnTo>
                  <a:close/>
                </a:path>
                <a:path w="421004" h="414020">
                  <a:moveTo>
                    <a:pt x="44205" y="98951"/>
                  </a:moveTo>
                  <a:lnTo>
                    <a:pt x="44576" y="99822"/>
                  </a:lnTo>
                  <a:lnTo>
                    <a:pt x="44205" y="98951"/>
                  </a:lnTo>
                  <a:close/>
                </a:path>
                <a:path w="421004" h="414020">
                  <a:moveTo>
                    <a:pt x="44197" y="98933"/>
                  </a:moveTo>
                  <a:close/>
                </a:path>
                <a:path w="421004" h="414020">
                  <a:moveTo>
                    <a:pt x="40582" y="90297"/>
                  </a:moveTo>
                  <a:lnTo>
                    <a:pt x="40893" y="91186"/>
                  </a:lnTo>
                  <a:lnTo>
                    <a:pt x="40582" y="90297"/>
                  </a:lnTo>
                  <a:close/>
                </a:path>
                <a:path w="421004" h="414020">
                  <a:moveTo>
                    <a:pt x="37654" y="81947"/>
                  </a:moveTo>
                  <a:lnTo>
                    <a:pt x="37718" y="82169"/>
                  </a:lnTo>
                  <a:lnTo>
                    <a:pt x="37654" y="81947"/>
                  </a:lnTo>
                  <a:close/>
                </a:path>
                <a:path w="421004" h="414020">
                  <a:moveTo>
                    <a:pt x="37497" y="81407"/>
                  </a:moveTo>
                  <a:lnTo>
                    <a:pt x="37654" y="81947"/>
                  </a:lnTo>
                  <a:lnTo>
                    <a:pt x="37497" y="81407"/>
                  </a:lnTo>
                  <a:close/>
                </a:path>
                <a:path w="421004" h="414020">
                  <a:moveTo>
                    <a:pt x="34882" y="72136"/>
                  </a:moveTo>
                  <a:lnTo>
                    <a:pt x="35051" y="72898"/>
                  </a:lnTo>
                  <a:lnTo>
                    <a:pt x="34882" y="72136"/>
                  </a:lnTo>
                  <a:close/>
                </a:path>
                <a:path w="421004" h="414020">
                  <a:moveTo>
                    <a:pt x="32847" y="62977"/>
                  </a:moveTo>
                  <a:lnTo>
                    <a:pt x="32892" y="63246"/>
                  </a:lnTo>
                  <a:lnTo>
                    <a:pt x="32847" y="62977"/>
                  </a:lnTo>
                  <a:close/>
                </a:path>
                <a:path w="421004" h="414020">
                  <a:moveTo>
                    <a:pt x="32785" y="62611"/>
                  </a:moveTo>
                  <a:lnTo>
                    <a:pt x="32847" y="62977"/>
                  </a:lnTo>
                  <a:lnTo>
                    <a:pt x="32785" y="62611"/>
                  </a:lnTo>
                  <a:close/>
                </a:path>
                <a:path w="421004" h="414020">
                  <a:moveTo>
                    <a:pt x="29460" y="43016"/>
                  </a:moveTo>
                  <a:close/>
                </a:path>
                <a:path w="421004" h="414020">
                  <a:moveTo>
                    <a:pt x="29383" y="42291"/>
                  </a:moveTo>
                  <a:lnTo>
                    <a:pt x="29460" y="43016"/>
                  </a:lnTo>
                  <a:lnTo>
                    <a:pt x="29383" y="42291"/>
                  </a:lnTo>
                  <a:close/>
                </a:path>
                <a:path w="421004" h="414020">
                  <a:moveTo>
                    <a:pt x="27177" y="21463"/>
                  </a:moveTo>
                  <a:lnTo>
                    <a:pt x="27177" y="21717"/>
                  </a:lnTo>
                  <a:lnTo>
                    <a:pt x="27177" y="21463"/>
                  </a:lnTo>
                  <a:close/>
                </a:path>
              </a:pathLst>
            </a:custGeom>
            <a:solidFill>
              <a:srgbClr val="186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3519559" y="4720972"/>
            <a:ext cx="3093719" cy="68122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70614" y="4772027"/>
            <a:ext cx="2941320" cy="528955"/>
          </a:xfrm>
          <a:custGeom>
            <a:avLst/>
            <a:gdLst/>
            <a:ahLst/>
            <a:cxnLst/>
            <a:rect l="l" t="t" r="r" b="b"/>
            <a:pathLst>
              <a:path w="2941320" h="528954">
                <a:moveTo>
                  <a:pt x="0" y="528828"/>
                </a:moveTo>
                <a:lnTo>
                  <a:pt x="2941319" y="528828"/>
                </a:lnTo>
                <a:lnTo>
                  <a:pt x="2941319" y="0"/>
                </a:lnTo>
                <a:lnTo>
                  <a:pt x="0" y="0"/>
                </a:lnTo>
                <a:lnTo>
                  <a:pt x="0" y="528828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939657" y="3065705"/>
            <a:ext cx="362838" cy="431877"/>
          </a:xfrm>
          <a:custGeom>
            <a:avLst/>
            <a:gdLst/>
            <a:ahLst/>
            <a:cxnLst/>
            <a:rect l="l" t="t" r="r" b="b"/>
            <a:pathLst>
              <a:path w="600710" h="715010">
                <a:moveTo>
                  <a:pt x="0" y="714756"/>
                </a:moveTo>
                <a:lnTo>
                  <a:pt x="600455" y="714756"/>
                </a:lnTo>
                <a:lnTo>
                  <a:pt x="600455" y="0"/>
                </a:lnTo>
                <a:lnTo>
                  <a:pt x="0" y="0"/>
                </a:lnTo>
                <a:lnTo>
                  <a:pt x="0" y="714756"/>
                </a:lnTo>
                <a:close/>
              </a:path>
            </a:pathLst>
          </a:custGeom>
          <a:ln w="254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59134" y="3217547"/>
            <a:ext cx="489584" cy="76200"/>
          </a:xfrm>
          <a:custGeom>
            <a:avLst/>
            <a:gdLst/>
            <a:ahLst/>
            <a:cxnLst/>
            <a:rect l="l" t="t" r="r" b="b"/>
            <a:pathLst>
              <a:path w="489585" h="76200">
                <a:moveTo>
                  <a:pt x="412876" y="0"/>
                </a:moveTo>
                <a:lnTo>
                  <a:pt x="412876" y="76200"/>
                </a:lnTo>
                <a:lnTo>
                  <a:pt x="463676" y="50800"/>
                </a:lnTo>
                <a:lnTo>
                  <a:pt x="425576" y="50800"/>
                </a:lnTo>
                <a:lnTo>
                  <a:pt x="425576" y="25400"/>
                </a:lnTo>
                <a:lnTo>
                  <a:pt x="463676" y="25400"/>
                </a:lnTo>
                <a:lnTo>
                  <a:pt x="412876" y="0"/>
                </a:lnTo>
                <a:close/>
              </a:path>
              <a:path w="489585" h="76200">
                <a:moveTo>
                  <a:pt x="412876" y="25400"/>
                </a:moveTo>
                <a:lnTo>
                  <a:pt x="0" y="25400"/>
                </a:lnTo>
                <a:lnTo>
                  <a:pt x="0" y="50800"/>
                </a:lnTo>
                <a:lnTo>
                  <a:pt x="412876" y="50800"/>
                </a:lnTo>
                <a:lnTo>
                  <a:pt x="412876" y="25400"/>
                </a:lnTo>
                <a:close/>
              </a:path>
              <a:path w="489585" h="76200">
                <a:moveTo>
                  <a:pt x="463676" y="25400"/>
                </a:moveTo>
                <a:lnTo>
                  <a:pt x="425576" y="25400"/>
                </a:lnTo>
                <a:lnTo>
                  <a:pt x="425576" y="50800"/>
                </a:lnTo>
                <a:lnTo>
                  <a:pt x="463676" y="50800"/>
                </a:lnTo>
                <a:lnTo>
                  <a:pt x="489076" y="38100"/>
                </a:lnTo>
                <a:lnTo>
                  <a:pt x="463676" y="25400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64524" y="2747393"/>
            <a:ext cx="2723388" cy="240487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01100" y="2788541"/>
            <a:ext cx="2596896" cy="227837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8072" y="2919605"/>
            <a:ext cx="2528316" cy="223113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09126" y="2970659"/>
            <a:ext cx="2376170" cy="2078989"/>
          </a:xfrm>
          <a:custGeom>
            <a:avLst/>
            <a:gdLst/>
            <a:ahLst/>
            <a:cxnLst/>
            <a:rect l="l" t="t" r="r" b="b"/>
            <a:pathLst>
              <a:path w="2376170" h="2078989">
                <a:moveTo>
                  <a:pt x="0" y="2078736"/>
                </a:moveTo>
                <a:lnTo>
                  <a:pt x="2375916" y="2078736"/>
                </a:lnTo>
                <a:lnTo>
                  <a:pt x="2375916" y="0"/>
                </a:lnTo>
                <a:lnTo>
                  <a:pt x="0" y="0"/>
                </a:lnTo>
                <a:lnTo>
                  <a:pt x="0" y="2078736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70264" y="3117699"/>
            <a:ext cx="2502408" cy="29568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8364" y="3155825"/>
            <a:ext cx="2376170" cy="169545"/>
          </a:xfrm>
          <a:custGeom>
            <a:avLst/>
            <a:gdLst/>
            <a:ahLst/>
            <a:cxnLst/>
            <a:rect l="l" t="t" r="r" b="b"/>
            <a:pathLst>
              <a:path w="2376170" h="169545">
                <a:moveTo>
                  <a:pt x="2375916" y="0"/>
                </a:moveTo>
                <a:lnTo>
                  <a:pt x="0" y="0"/>
                </a:lnTo>
                <a:lnTo>
                  <a:pt x="0" y="169164"/>
                </a:lnTo>
                <a:lnTo>
                  <a:pt x="2375916" y="169164"/>
                </a:lnTo>
                <a:lnTo>
                  <a:pt x="2375916" y="0"/>
                </a:lnTo>
                <a:close/>
              </a:path>
            </a:pathLst>
          </a:custGeom>
          <a:solidFill>
            <a:srgbClr val="18673C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98832" y="3209164"/>
            <a:ext cx="1294130" cy="801370"/>
          </a:xfrm>
          <a:custGeom>
            <a:avLst/>
            <a:gdLst/>
            <a:ahLst/>
            <a:cxnLst/>
            <a:rect l="l" t="t" r="r" b="b"/>
            <a:pathLst>
              <a:path w="1294129" h="801370">
                <a:moveTo>
                  <a:pt x="542417" y="672592"/>
                </a:moveTo>
                <a:lnTo>
                  <a:pt x="516940" y="672769"/>
                </a:lnTo>
                <a:lnTo>
                  <a:pt x="516890" y="661289"/>
                </a:lnTo>
                <a:lnTo>
                  <a:pt x="516382" y="618236"/>
                </a:lnTo>
                <a:lnTo>
                  <a:pt x="515493" y="575437"/>
                </a:lnTo>
                <a:lnTo>
                  <a:pt x="514121" y="533400"/>
                </a:lnTo>
                <a:lnTo>
                  <a:pt x="512254" y="492252"/>
                </a:lnTo>
                <a:lnTo>
                  <a:pt x="509511" y="452120"/>
                </a:lnTo>
                <a:lnTo>
                  <a:pt x="509397" y="450342"/>
                </a:lnTo>
                <a:lnTo>
                  <a:pt x="506056" y="413258"/>
                </a:lnTo>
                <a:lnTo>
                  <a:pt x="505841" y="410845"/>
                </a:lnTo>
                <a:lnTo>
                  <a:pt x="501535" y="375920"/>
                </a:lnTo>
                <a:lnTo>
                  <a:pt x="501142" y="372618"/>
                </a:lnTo>
                <a:lnTo>
                  <a:pt x="495427" y="335788"/>
                </a:lnTo>
                <a:lnTo>
                  <a:pt x="489470" y="305943"/>
                </a:lnTo>
                <a:lnTo>
                  <a:pt x="488442" y="300736"/>
                </a:lnTo>
                <a:lnTo>
                  <a:pt x="481711" y="273812"/>
                </a:lnTo>
                <a:lnTo>
                  <a:pt x="480060" y="267208"/>
                </a:lnTo>
                <a:lnTo>
                  <a:pt x="470154" y="235839"/>
                </a:lnTo>
                <a:lnTo>
                  <a:pt x="467918" y="229870"/>
                </a:lnTo>
                <a:lnTo>
                  <a:pt x="464566" y="220853"/>
                </a:lnTo>
                <a:lnTo>
                  <a:pt x="462648" y="216281"/>
                </a:lnTo>
                <a:lnTo>
                  <a:pt x="445008" y="179197"/>
                </a:lnTo>
                <a:lnTo>
                  <a:pt x="432155" y="158623"/>
                </a:lnTo>
                <a:lnTo>
                  <a:pt x="429387" y="154432"/>
                </a:lnTo>
                <a:lnTo>
                  <a:pt x="425310" y="148971"/>
                </a:lnTo>
                <a:lnTo>
                  <a:pt x="420878" y="143002"/>
                </a:lnTo>
                <a:lnTo>
                  <a:pt x="418261" y="139954"/>
                </a:lnTo>
                <a:lnTo>
                  <a:pt x="411734" y="132334"/>
                </a:lnTo>
                <a:lnTo>
                  <a:pt x="403644" y="123825"/>
                </a:lnTo>
                <a:lnTo>
                  <a:pt x="402209" y="122301"/>
                </a:lnTo>
                <a:lnTo>
                  <a:pt x="396659" y="116967"/>
                </a:lnTo>
                <a:lnTo>
                  <a:pt x="392303" y="112776"/>
                </a:lnTo>
                <a:lnTo>
                  <a:pt x="381635" y="104013"/>
                </a:lnTo>
                <a:lnTo>
                  <a:pt x="381292" y="103759"/>
                </a:lnTo>
                <a:lnTo>
                  <a:pt x="380428" y="103124"/>
                </a:lnTo>
                <a:lnTo>
                  <a:pt x="370713" y="95885"/>
                </a:lnTo>
                <a:lnTo>
                  <a:pt x="365125" y="92329"/>
                </a:lnTo>
                <a:lnTo>
                  <a:pt x="364528" y="91948"/>
                </a:lnTo>
                <a:lnTo>
                  <a:pt x="349364" y="82296"/>
                </a:lnTo>
                <a:lnTo>
                  <a:pt x="347980" y="81407"/>
                </a:lnTo>
                <a:lnTo>
                  <a:pt x="334543" y="74561"/>
                </a:lnTo>
                <a:lnTo>
                  <a:pt x="323596" y="68961"/>
                </a:lnTo>
                <a:lnTo>
                  <a:pt x="320751" y="67818"/>
                </a:lnTo>
                <a:lnTo>
                  <a:pt x="298069" y="58686"/>
                </a:lnTo>
                <a:lnTo>
                  <a:pt x="287426" y="55245"/>
                </a:lnTo>
                <a:lnTo>
                  <a:pt x="243586" y="43180"/>
                </a:lnTo>
                <a:lnTo>
                  <a:pt x="185788" y="33286"/>
                </a:lnTo>
                <a:lnTo>
                  <a:pt x="125349" y="27559"/>
                </a:lnTo>
                <a:lnTo>
                  <a:pt x="63246" y="24650"/>
                </a:lnTo>
                <a:lnTo>
                  <a:pt x="508" y="23126"/>
                </a:lnTo>
                <a:lnTo>
                  <a:pt x="0" y="48526"/>
                </a:lnTo>
                <a:lnTo>
                  <a:pt x="62357" y="50050"/>
                </a:lnTo>
                <a:lnTo>
                  <a:pt x="93218" y="51308"/>
                </a:lnTo>
                <a:lnTo>
                  <a:pt x="123698" y="52959"/>
                </a:lnTo>
                <a:lnTo>
                  <a:pt x="123444" y="52959"/>
                </a:lnTo>
                <a:lnTo>
                  <a:pt x="153670" y="55372"/>
                </a:lnTo>
                <a:lnTo>
                  <a:pt x="153289" y="55245"/>
                </a:lnTo>
                <a:lnTo>
                  <a:pt x="182867" y="58420"/>
                </a:lnTo>
                <a:lnTo>
                  <a:pt x="182372" y="58420"/>
                </a:lnTo>
                <a:lnTo>
                  <a:pt x="211074" y="62611"/>
                </a:lnTo>
                <a:lnTo>
                  <a:pt x="210566" y="62611"/>
                </a:lnTo>
                <a:lnTo>
                  <a:pt x="237832" y="67843"/>
                </a:lnTo>
                <a:lnTo>
                  <a:pt x="238239" y="67945"/>
                </a:lnTo>
                <a:lnTo>
                  <a:pt x="264668" y="74561"/>
                </a:lnTo>
                <a:lnTo>
                  <a:pt x="263893" y="74422"/>
                </a:lnTo>
                <a:lnTo>
                  <a:pt x="289814" y="82677"/>
                </a:lnTo>
                <a:lnTo>
                  <a:pt x="288925" y="82296"/>
                </a:lnTo>
                <a:lnTo>
                  <a:pt x="312864" y="92049"/>
                </a:lnTo>
                <a:lnTo>
                  <a:pt x="335343" y="103416"/>
                </a:lnTo>
                <a:lnTo>
                  <a:pt x="356743" y="116967"/>
                </a:lnTo>
                <a:lnTo>
                  <a:pt x="355854" y="116459"/>
                </a:lnTo>
                <a:lnTo>
                  <a:pt x="366141" y="124206"/>
                </a:lnTo>
                <a:lnTo>
                  <a:pt x="365760" y="123825"/>
                </a:lnTo>
                <a:lnTo>
                  <a:pt x="375031" y="131572"/>
                </a:lnTo>
                <a:lnTo>
                  <a:pt x="375564" y="132080"/>
                </a:lnTo>
                <a:lnTo>
                  <a:pt x="384314" y="140246"/>
                </a:lnTo>
                <a:lnTo>
                  <a:pt x="384048" y="139954"/>
                </a:lnTo>
                <a:lnTo>
                  <a:pt x="384556" y="140462"/>
                </a:lnTo>
                <a:lnTo>
                  <a:pt x="384314" y="140246"/>
                </a:lnTo>
                <a:lnTo>
                  <a:pt x="384517" y="140462"/>
                </a:lnTo>
                <a:lnTo>
                  <a:pt x="393065" y="149479"/>
                </a:lnTo>
                <a:lnTo>
                  <a:pt x="392684" y="148971"/>
                </a:lnTo>
                <a:lnTo>
                  <a:pt x="401027" y="158915"/>
                </a:lnTo>
                <a:lnTo>
                  <a:pt x="401281" y="159258"/>
                </a:lnTo>
                <a:lnTo>
                  <a:pt x="408940" y="169418"/>
                </a:lnTo>
                <a:lnTo>
                  <a:pt x="408432" y="168783"/>
                </a:lnTo>
                <a:lnTo>
                  <a:pt x="408851" y="169418"/>
                </a:lnTo>
                <a:lnTo>
                  <a:pt x="415798" y="179844"/>
                </a:lnTo>
                <a:lnTo>
                  <a:pt x="416026" y="180213"/>
                </a:lnTo>
                <a:lnTo>
                  <a:pt x="422656" y="191274"/>
                </a:lnTo>
                <a:lnTo>
                  <a:pt x="422986" y="191897"/>
                </a:lnTo>
                <a:lnTo>
                  <a:pt x="429387" y="203962"/>
                </a:lnTo>
                <a:lnTo>
                  <a:pt x="429133" y="203581"/>
                </a:lnTo>
                <a:lnTo>
                  <a:pt x="429310" y="203962"/>
                </a:lnTo>
                <a:lnTo>
                  <a:pt x="435356" y="216916"/>
                </a:lnTo>
                <a:lnTo>
                  <a:pt x="440944" y="230378"/>
                </a:lnTo>
                <a:lnTo>
                  <a:pt x="440817" y="229870"/>
                </a:lnTo>
                <a:lnTo>
                  <a:pt x="446024" y="243840"/>
                </a:lnTo>
                <a:lnTo>
                  <a:pt x="446214" y="244475"/>
                </a:lnTo>
                <a:lnTo>
                  <a:pt x="455676" y="274574"/>
                </a:lnTo>
                <a:lnTo>
                  <a:pt x="455549" y="273812"/>
                </a:lnTo>
                <a:lnTo>
                  <a:pt x="463664" y="306565"/>
                </a:lnTo>
                <a:lnTo>
                  <a:pt x="470408" y="340487"/>
                </a:lnTo>
                <a:lnTo>
                  <a:pt x="470281" y="339979"/>
                </a:lnTo>
                <a:lnTo>
                  <a:pt x="470357" y="340487"/>
                </a:lnTo>
                <a:lnTo>
                  <a:pt x="475996" y="376301"/>
                </a:lnTo>
                <a:lnTo>
                  <a:pt x="475996" y="375920"/>
                </a:lnTo>
                <a:lnTo>
                  <a:pt x="480568" y="413639"/>
                </a:lnTo>
                <a:lnTo>
                  <a:pt x="480568" y="413258"/>
                </a:lnTo>
                <a:lnTo>
                  <a:pt x="483997" y="452374"/>
                </a:lnTo>
                <a:lnTo>
                  <a:pt x="483997" y="452120"/>
                </a:lnTo>
                <a:lnTo>
                  <a:pt x="486791" y="492506"/>
                </a:lnTo>
                <a:lnTo>
                  <a:pt x="488823" y="533654"/>
                </a:lnTo>
                <a:lnTo>
                  <a:pt x="490093" y="575564"/>
                </a:lnTo>
                <a:lnTo>
                  <a:pt x="491109" y="618363"/>
                </a:lnTo>
                <a:lnTo>
                  <a:pt x="491477" y="661289"/>
                </a:lnTo>
                <a:lnTo>
                  <a:pt x="491540" y="672934"/>
                </a:lnTo>
                <a:lnTo>
                  <a:pt x="466217" y="673100"/>
                </a:lnTo>
                <a:lnTo>
                  <a:pt x="504698" y="749046"/>
                </a:lnTo>
                <a:lnTo>
                  <a:pt x="535952" y="685673"/>
                </a:lnTo>
                <a:lnTo>
                  <a:pt x="542417" y="672592"/>
                </a:lnTo>
                <a:close/>
              </a:path>
              <a:path w="1294129" h="801370">
                <a:moveTo>
                  <a:pt x="1294130" y="35826"/>
                </a:moveTo>
                <a:lnTo>
                  <a:pt x="1270812" y="25019"/>
                </a:lnTo>
                <a:lnTo>
                  <a:pt x="1216787" y="0"/>
                </a:lnTo>
                <a:lnTo>
                  <a:pt x="1217549" y="25577"/>
                </a:lnTo>
                <a:lnTo>
                  <a:pt x="1207008" y="26035"/>
                </a:lnTo>
                <a:lnTo>
                  <a:pt x="1164336" y="31242"/>
                </a:lnTo>
                <a:lnTo>
                  <a:pt x="1123188" y="41402"/>
                </a:lnTo>
                <a:lnTo>
                  <a:pt x="1084326" y="57785"/>
                </a:lnTo>
                <a:lnTo>
                  <a:pt x="1048893" y="82042"/>
                </a:lnTo>
                <a:lnTo>
                  <a:pt x="1017524" y="116078"/>
                </a:lnTo>
                <a:lnTo>
                  <a:pt x="991489" y="160401"/>
                </a:lnTo>
                <a:lnTo>
                  <a:pt x="975868" y="200914"/>
                </a:lnTo>
                <a:lnTo>
                  <a:pt x="963168" y="247015"/>
                </a:lnTo>
                <a:lnTo>
                  <a:pt x="950214" y="316484"/>
                </a:lnTo>
                <a:lnTo>
                  <a:pt x="945134" y="354330"/>
                </a:lnTo>
                <a:lnTo>
                  <a:pt x="941070" y="393954"/>
                </a:lnTo>
                <a:lnTo>
                  <a:pt x="937641" y="435102"/>
                </a:lnTo>
                <a:lnTo>
                  <a:pt x="934974" y="477647"/>
                </a:lnTo>
                <a:lnTo>
                  <a:pt x="932891" y="522732"/>
                </a:lnTo>
                <a:lnTo>
                  <a:pt x="931265" y="567309"/>
                </a:lnTo>
                <a:lnTo>
                  <a:pt x="930008" y="612902"/>
                </a:lnTo>
                <a:lnTo>
                  <a:pt x="929246" y="659130"/>
                </a:lnTo>
                <a:lnTo>
                  <a:pt x="928611" y="706120"/>
                </a:lnTo>
                <a:lnTo>
                  <a:pt x="927862" y="800735"/>
                </a:lnTo>
                <a:lnTo>
                  <a:pt x="953262" y="800989"/>
                </a:lnTo>
                <a:lnTo>
                  <a:pt x="954024" y="705866"/>
                </a:lnTo>
                <a:lnTo>
                  <a:pt x="954659" y="658749"/>
                </a:lnTo>
                <a:lnTo>
                  <a:pt x="955421" y="612902"/>
                </a:lnTo>
                <a:lnTo>
                  <a:pt x="955421" y="612775"/>
                </a:lnTo>
                <a:lnTo>
                  <a:pt x="955433" y="612267"/>
                </a:lnTo>
                <a:lnTo>
                  <a:pt x="956691" y="567309"/>
                </a:lnTo>
                <a:lnTo>
                  <a:pt x="956691" y="567182"/>
                </a:lnTo>
                <a:lnTo>
                  <a:pt x="956716" y="566420"/>
                </a:lnTo>
                <a:lnTo>
                  <a:pt x="958342" y="522732"/>
                </a:lnTo>
                <a:lnTo>
                  <a:pt x="960361" y="479171"/>
                </a:lnTo>
                <a:lnTo>
                  <a:pt x="960386" y="478917"/>
                </a:lnTo>
                <a:lnTo>
                  <a:pt x="963015" y="437007"/>
                </a:lnTo>
                <a:lnTo>
                  <a:pt x="963041" y="436841"/>
                </a:lnTo>
                <a:lnTo>
                  <a:pt x="966317" y="396367"/>
                </a:lnTo>
                <a:lnTo>
                  <a:pt x="966343" y="396240"/>
                </a:lnTo>
                <a:lnTo>
                  <a:pt x="966343" y="396367"/>
                </a:lnTo>
                <a:lnTo>
                  <a:pt x="966368" y="396113"/>
                </a:lnTo>
                <a:lnTo>
                  <a:pt x="970356" y="357505"/>
                </a:lnTo>
                <a:lnTo>
                  <a:pt x="970407" y="357289"/>
                </a:lnTo>
                <a:lnTo>
                  <a:pt x="970407" y="357505"/>
                </a:lnTo>
                <a:lnTo>
                  <a:pt x="970445" y="357124"/>
                </a:lnTo>
                <a:lnTo>
                  <a:pt x="975283" y="320548"/>
                </a:lnTo>
                <a:lnTo>
                  <a:pt x="975360" y="320040"/>
                </a:lnTo>
                <a:lnTo>
                  <a:pt x="975233" y="320548"/>
                </a:lnTo>
                <a:lnTo>
                  <a:pt x="981125" y="285496"/>
                </a:lnTo>
                <a:lnTo>
                  <a:pt x="981202" y="285115"/>
                </a:lnTo>
                <a:lnTo>
                  <a:pt x="981075" y="285496"/>
                </a:lnTo>
                <a:lnTo>
                  <a:pt x="984465" y="268859"/>
                </a:lnTo>
                <a:lnTo>
                  <a:pt x="984504" y="268732"/>
                </a:lnTo>
                <a:lnTo>
                  <a:pt x="984377" y="268859"/>
                </a:lnTo>
                <a:lnTo>
                  <a:pt x="987844" y="252984"/>
                </a:lnTo>
                <a:lnTo>
                  <a:pt x="987933" y="252603"/>
                </a:lnTo>
                <a:lnTo>
                  <a:pt x="987806" y="252984"/>
                </a:lnTo>
                <a:lnTo>
                  <a:pt x="991666" y="237617"/>
                </a:lnTo>
                <a:lnTo>
                  <a:pt x="991743" y="237363"/>
                </a:lnTo>
                <a:lnTo>
                  <a:pt x="991616" y="237617"/>
                </a:lnTo>
                <a:lnTo>
                  <a:pt x="995730" y="222885"/>
                </a:lnTo>
                <a:lnTo>
                  <a:pt x="995807" y="222631"/>
                </a:lnTo>
                <a:lnTo>
                  <a:pt x="995680" y="222885"/>
                </a:lnTo>
                <a:lnTo>
                  <a:pt x="999998" y="208407"/>
                </a:lnTo>
                <a:lnTo>
                  <a:pt x="999871" y="208915"/>
                </a:lnTo>
                <a:lnTo>
                  <a:pt x="1000048" y="208407"/>
                </a:lnTo>
                <a:lnTo>
                  <a:pt x="1004697" y="195199"/>
                </a:lnTo>
                <a:lnTo>
                  <a:pt x="1004570" y="195707"/>
                </a:lnTo>
                <a:lnTo>
                  <a:pt x="1004760" y="195199"/>
                </a:lnTo>
                <a:lnTo>
                  <a:pt x="1009523" y="182626"/>
                </a:lnTo>
                <a:lnTo>
                  <a:pt x="1009396" y="183134"/>
                </a:lnTo>
                <a:lnTo>
                  <a:pt x="1009611" y="182626"/>
                </a:lnTo>
                <a:lnTo>
                  <a:pt x="1014501" y="171323"/>
                </a:lnTo>
                <a:lnTo>
                  <a:pt x="1014730" y="170815"/>
                </a:lnTo>
                <a:lnTo>
                  <a:pt x="1019962" y="160223"/>
                </a:lnTo>
                <a:lnTo>
                  <a:pt x="1020203" y="159766"/>
                </a:lnTo>
                <a:lnTo>
                  <a:pt x="1025550" y="149987"/>
                </a:lnTo>
                <a:lnTo>
                  <a:pt x="1025791" y="149555"/>
                </a:lnTo>
                <a:lnTo>
                  <a:pt x="1025525" y="149987"/>
                </a:lnTo>
                <a:lnTo>
                  <a:pt x="1025906" y="149352"/>
                </a:lnTo>
                <a:lnTo>
                  <a:pt x="1025791" y="149555"/>
                </a:lnTo>
                <a:lnTo>
                  <a:pt x="1025918" y="149352"/>
                </a:lnTo>
                <a:lnTo>
                  <a:pt x="1031875" y="139827"/>
                </a:lnTo>
                <a:lnTo>
                  <a:pt x="1031494" y="140462"/>
                </a:lnTo>
                <a:lnTo>
                  <a:pt x="1031925" y="139827"/>
                </a:lnTo>
                <a:lnTo>
                  <a:pt x="1037742" y="131445"/>
                </a:lnTo>
                <a:lnTo>
                  <a:pt x="1037945" y="131140"/>
                </a:lnTo>
                <a:lnTo>
                  <a:pt x="1044575" y="122555"/>
                </a:lnTo>
                <a:lnTo>
                  <a:pt x="1044194" y="123190"/>
                </a:lnTo>
                <a:lnTo>
                  <a:pt x="1044740" y="122555"/>
                </a:lnTo>
                <a:lnTo>
                  <a:pt x="1050874" y="115443"/>
                </a:lnTo>
                <a:lnTo>
                  <a:pt x="1051433" y="114808"/>
                </a:lnTo>
                <a:lnTo>
                  <a:pt x="1058037" y="108204"/>
                </a:lnTo>
                <a:lnTo>
                  <a:pt x="1058418" y="107823"/>
                </a:lnTo>
                <a:lnTo>
                  <a:pt x="1057910" y="108204"/>
                </a:lnTo>
                <a:lnTo>
                  <a:pt x="1064945" y="101854"/>
                </a:lnTo>
                <a:lnTo>
                  <a:pt x="1065657" y="101219"/>
                </a:lnTo>
                <a:lnTo>
                  <a:pt x="1064768" y="101854"/>
                </a:lnTo>
                <a:lnTo>
                  <a:pt x="1080020" y="90170"/>
                </a:lnTo>
                <a:lnTo>
                  <a:pt x="1080554" y="89763"/>
                </a:lnTo>
                <a:lnTo>
                  <a:pt x="1081151" y="89408"/>
                </a:lnTo>
                <a:lnTo>
                  <a:pt x="1096175" y="80391"/>
                </a:lnTo>
                <a:lnTo>
                  <a:pt x="1097026" y="79883"/>
                </a:lnTo>
                <a:lnTo>
                  <a:pt x="1095883" y="80391"/>
                </a:lnTo>
                <a:lnTo>
                  <a:pt x="1112977" y="72275"/>
                </a:lnTo>
                <a:lnTo>
                  <a:pt x="1113612" y="71970"/>
                </a:lnTo>
                <a:lnTo>
                  <a:pt x="1130871" y="65659"/>
                </a:lnTo>
                <a:lnTo>
                  <a:pt x="1131570" y="65405"/>
                </a:lnTo>
                <a:lnTo>
                  <a:pt x="1130554" y="65659"/>
                </a:lnTo>
                <a:lnTo>
                  <a:pt x="1149096" y="60452"/>
                </a:lnTo>
                <a:lnTo>
                  <a:pt x="1150302" y="60198"/>
                </a:lnTo>
                <a:lnTo>
                  <a:pt x="1168425" y="56400"/>
                </a:lnTo>
                <a:lnTo>
                  <a:pt x="1168755" y="56324"/>
                </a:lnTo>
                <a:lnTo>
                  <a:pt x="1169162" y="56261"/>
                </a:lnTo>
                <a:lnTo>
                  <a:pt x="1188847" y="53467"/>
                </a:lnTo>
                <a:lnTo>
                  <a:pt x="1188339" y="53467"/>
                </a:lnTo>
                <a:lnTo>
                  <a:pt x="1209294" y="51308"/>
                </a:lnTo>
                <a:lnTo>
                  <a:pt x="1208532" y="51308"/>
                </a:lnTo>
                <a:lnTo>
                  <a:pt x="1218311" y="50927"/>
                </a:lnTo>
                <a:lnTo>
                  <a:pt x="1219073" y="76073"/>
                </a:lnTo>
                <a:lnTo>
                  <a:pt x="1294130" y="35826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70264" y="3289911"/>
            <a:ext cx="2502408" cy="29568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8364" y="3328037"/>
            <a:ext cx="2376170" cy="169545"/>
          </a:xfrm>
          <a:custGeom>
            <a:avLst/>
            <a:gdLst/>
            <a:ahLst/>
            <a:cxnLst/>
            <a:rect l="l" t="t" r="r" b="b"/>
            <a:pathLst>
              <a:path w="2376170" h="169545">
                <a:moveTo>
                  <a:pt x="2375916" y="0"/>
                </a:moveTo>
                <a:lnTo>
                  <a:pt x="0" y="0"/>
                </a:lnTo>
                <a:lnTo>
                  <a:pt x="0" y="169163"/>
                </a:lnTo>
                <a:lnTo>
                  <a:pt x="2375916" y="169163"/>
                </a:lnTo>
                <a:lnTo>
                  <a:pt x="2375916" y="0"/>
                </a:lnTo>
                <a:close/>
              </a:path>
            </a:pathLst>
          </a:custGeom>
          <a:solidFill>
            <a:srgbClr val="18673C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70264" y="3462123"/>
            <a:ext cx="2502408" cy="29568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8364" y="3500249"/>
            <a:ext cx="2376170" cy="169545"/>
          </a:xfrm>
          <a:custGeom>
            <a:avLst/>
            <a:gdLst/>
            <a:ahLst/>
            <a:cxnLst/>
            <a:rect l="l" t="t" r="r" b="b"/>
            <a:pathLst>
              <a:path w="2376170" h="169545">
                <a:moveTo>
                  <a:pt x="2375916" y="0"/>
                </a:moveTo>
                <a:lnTo>
                  <a:pt x="0" y="0"/>
                </a:lnTo>
                <a:lnTo>
                  <a:pt x="0" y="169164"/>
                </a:lnTo>
                <a:lnTo>
                  <a:pt x="2375916" y="169164"/>
                </a:lnTo>
                <a:lnTo>
                  <a:pt x="2375916" y="0"/>
                </a:lnTo>
                <a:close/>
              </a:path>
            </a:pathLst>
          </a:custGeom>
          <a:solidFill>
            <a:srgbClr val="18673C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70264" y="3634335"/>
            <a:ext cx="2502408" cy="29568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08364" y="3672461"/>
            <a:ext cx="2376170" cy="169545"/>
          </a:xfrm>
          <a:custGeom>
            <a:avLst/>
            <a:gdLst/>
            <a:ahLst/>
            <a:cxnLst/>
            <a:rect l="l" t="t" r="r" b="b"/>
            <a:pathLst>
              <a:path w="2376170" h="169545">
                <a:moveTo>
                  <a:pt x="2375916" y="0"/>
                </a:moveTo>
                <a:lnTo>
                  <a:pt x="0" y="0"/>
                </a:lnTo>
                <a:lnTo>
                  <a:pt x="0" y="169163"/>
                </a:lnTo>
                <a:lnTo>
                  <a:pt x="2375916" y="169163"/>
                </a:lnTo>
                <a:lnTo>
                  <a:pt x="2375916" y="0"/>
                </a:lnTo>
                <a:close/>
              </a:path>
            </a:pathLst>
          </a:custGeom>
          <a:solidFill>
            <a:srgbClr val="18673C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70264" y="3806547"/>
            <a:ext cx="2502408" cy="29568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08364" y="3844673"/>
            <a:ext cx="2376170" cy="169545"/>
          </a:xfrm>
          <a:custGeom>
            <a:avLst/>
            <a:gdLst/>
            <a:ahLst/>
            <a:cxnLst/>
            <a:rect l="l" t="t" r="r" b="b"/>
            <a:pathLst>
              <a:path w="2376170" h="169545">
                <a:moveTo>
                  <a:pt x="2375916" y="0"/>
                </a:moveTo>
                <a:lnTo>
                  <a:pt x="0" y="0"/>
                </a:lnTo>
                <a:lnTo>
                  <a:pt x="0" y="169164"/>
                </a:lnTo>
                <a:lnTo>
                  <a:pt x="2375916" y="169164"/>
                </a:lnTo>
                <a:lnTo>
                  <a:pt x="2375916" y="0"/>
                </a:lnTo>
                <a:close/>
              </a:path>
            </a:pathLst>
          </a:custGeom>
          <a:solidFill>
            <a:srgbClr val="18673C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70264" y="3978734"/>
            <a:ext cx="2502408" cy="29418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08364" y="4016885"/>
            <a:ext cx="2376170" cy="167640"/>
          </a:xfrm>
          <a:custGeom>
            <a:avLst/>
            <a:gdLst/>
            <a:ahLst/>
            <a:cxnLst/>
            <a:rect l="l" t="t" r="r" b="b"/>
            <a:pathLst>
              <a:path w="2376170" h="167639">
                <a:moveTo>
                  <a:pt x="2375916" y="0"/>
                </a:moveTo>
                <a:lnTo>
                  <a:pt x="0" y="0"/>
                </a:lnTo>
                <a:lnTo>
                  <a:pt x="0" y="167639"/>
                </a:lnTo>
                <a:lnTo>
                  <a:pt x="2375916" y="167639"/>
                </a:lnTo>
                <a:lnTo>
                  <a:pt x="2375916" y="0"/>
                </a:lnTo>
                <a:close/>
              </a:path>
            </a:pathLst>
          </a:custGeom>
          <a:solidFill>
            <a:srgbClr val="18673C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70264" y="4150946"/>
            <a:ext cx="2502408" cy="29418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08364" y="4189097"/>
            <a:ext cx="2376170" cy="167640"/>
          </a:xfrm>
          <a:custGeom>
            <a:avLst/>
            <a:gdLst/>
            <a:ahLst/>
            <a:cxnLst/>
            <a:rect l="l" t="t" r="r" b="b"/>
            <a:pathLst>
              <a:path w="2376170" h="167639">
                <a:moveTo>
                  <a:pt x="2375916" y="0"/>
                </a:moveTo>
                <a:lnTo>
                  <a:pt x="0" y="0"/>
                </a:lnTo>
                <a:lnTo>
                  <a:pt x="0" y="167640"/>
                </a:lnTo>
                <a:lnTo>
                  <a:pt x="2375916" y="167640"/>
                </a:lnTo>
                <a:lnTo>
                  <a:pt x="2375916" y="0"/>
                </a:lnTo>
                <a:close/>
              </a:path>
            </a:pathLst>
          </a:custGeom>
          <a:solidFill>
            <a:srgbClr val="18673C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70264" y="4323158"/>
            <a:ext cx="2502408" cy="29418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08364" y="4361309"/>
            <a:ext cx="2376170" cy="167640"/>
          </a:xfrm>
          <a:custGeom>
            <a:avLst/>
            <a:gdLst/>
            <a:ahLst/>
            <a:cxnLst/>
            <a:rect l="l" t="t" r="r" b="b"/>
            <a:pathLst>
              <a:path w="2376170" h="167639">
                <a:moveTo>
                  <a:pt x="2375916" y="0"/>
                </a:moveTo>
                <a:lnTo>
                  <a:pt x="0" y="0"/>
                </a:lnTo>
                <a:lnTo>
                  <a:pt x="0" y="167639"/>
                </a:lnTo>
                <a:lnTo>
                  <a:pt x="2375916" y="167639"/>
                </a:lnTo>
                <a:lnTo>
                  <a:pt x="2375916" y="0"/>
                </a:lnTo>
                <a:close/>
              </a:path>
            </a:pathLst>
          </a:custGeom>
          <a:solidFill>
            <a:srgbClr val="FF0000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70264" y="4495370"/>
            <a:ext cx="2502408" cy="29418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08364" y="4533521"/>
            <a:ext cx="2376170" cy="167640"/>
          </a:xfrm>
          <a:custGeom>
            <a:avLst/>
            <a:gdLst/>
            <a:ahLst/>
            <a:cxnLst/>
            <a:rect l="l" t="t" r="r" b="b"/>
            <a:pathLst>
              <a:path w="2376170" h="167639">
                <a:moveTo>
                  <a:pt x="2375916" y="0"/>
                </a:moveTo>
                <a:lnTo>
                  <a:pt x="0" y="0"/>
                </a:lnTo>
                <a:lnTo>
                  <a:pt x="0" y="167640"/>
                </a:lnTo>
                <a:lnTo>
                  <a:pt x="2375916" y="167640"/>
                </a:lnTo>
                <a:lnTo>
                  <a:pt x="2375916" y="0"/>
                </a:lnTo>
                <a:close/>
              </a:path>
            </a:pathLst>
          </a:custGeom>
          <a:solidFill>
            <a:srgbClr val="18673C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70264" y="4667582"/>
            <a:ext cx="2502408" cy="29418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08364" y="4705733"/>
            <a:ext cx="2376170" cy="167640"/>
          </a:xfrm>
          <a:custGeom>
            <a:avLst/>
            <a:gdLst/>
            <a:ahLst/>
            <a:cxnLst/>
            <a:rect l="l" t="t" r="r" b="b"/>
            <a:pathLst>
              <a:path w="2376170" h="167639">
                <a:moveTo>
                  <a:pt x="2375916" y="0"/>
                </a:moveTo>
                <a:lnTo>
                  <a:pt x="0" y="0"/>
                </a:lnTo>
                <a:lnTo>
                  <a:pt x="0" y="167639"/>
                </a:lnTo>
                <a:lnTo>
                  <a:pt x="2375916" y="167639"/>
                </a:lnTo>
                <a:lnTo>
                  <a:pt x="2375916" y="0"/>
                </a:lnTo>
                <a:close/>
              </a:path>
            </a:pathLst>
          </a:custGeom>
          <a:solidFill>
            <a:srgbClr val="FF0000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70264" y="4839794"/>
            <a:ext cx="2502408" cy="29418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08364" y="4877945"/>
            <a:ext cx="2376170" cy="167640"/>
          </a:xfrm>
          <a:custGeom>
            <a:avLst/>
            <a:gdLst/>
            <a:ahLst/>
            <a:cxnLst/>
            <a:rect l="l" t="t" r="r" b="b"/>
            <a:pathLst>
              <a:path w="2376170" h="167639">
                <a:moveTo>
                  <a:pt x="2375916" y="0"/>
                </a:moveTo>
                <a:lnTo>
                  <a:pt x="0" y="0"/>
                </a:lnTo>
                <a:lnTo>
                  <a:pt x="0" y="167640"/>
                </a:lnTo>
                <a:lnTo>
                  <a:pt x="2375916" y="167640"/>
                </a:lnTo>
                <a:lnTo>
                  <a:pt x="2375916" y="0"/>
                </a:lnTo>
                <a:close/>
              </a:path>
            </a:pathLst>
          </a:custGeom>
          <a:solidFill>
            <a:srgbClr val="18673C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3" name="object 53"/>
          <p:cNvGrpSpPr/>
          <p:nvPr/>
        </p:nvGrpSpPr>
        <p:grpSpPr>
          <a:xfrm>
            <a:off x="7058287" y="4134220"/>
            <a:ext cx="2517775" cy="1903730"/>
            <a:chOff x="9125711" y="4437875"/>
            <a:chExt cx="2517775" cy="1903730"/>
          </a:xfrm>
        </p:grpSpPr>
        <p:sp>
          <p:nvSpPr>
            <p:cNvPr id="54" name="object 54"/>
            <p:cNvSpPr/>
            <p:nvPr/>
          </p:nvSpPr>
          <p:spPr>
            <a:xfrm>
              <a:off x="9127235" y="4437875"/>
              <a:ext cx="2516124" cy="1900427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9178289" y="4488941"/>
              <a:ext cx="2364105" cy="1748155"/>
            </a:xfrm>
            <a:custGeom>
              <a:avLst/>
              <a:gdLst/>
              <a:ahLst/>
              <a:cxnLst/>
              <a:rect l="l" t="t" r="r" b="b"/>
              <a:pathLst>
                <a:path w="2364104" h="1748154">
                  <a:moveTo>
                    <a:pt x="0" y="1748027"/>
                  </a:moveTo>
                  <a:lnTo>
                    <a:pt x="2363724" y="1748027"/>
                  </a:lnTo>
                  <a:lnTo>
                    <a:pt x="2363724" y="0"/>
                  </a:lnTo>
                  <a:lnTo>
                    <a:pt x="0" y="0"/>
                  </a:lnTo>
                  <a:lnTo>
                    <a:pt x="0" y="1748027"/>
                  </a:lnTo>
                  <a:close/>
                </a:path>
              </a:pathLst>
            </a:custGeom>
            <a:ln w="25400">
              <a:solidFill>
                <a:srgbClr val="1F56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125711" y="4652771"/>
              <a:ext cx="2490216" cy="1688592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9163811" y="4690871"/>
              <a:ext cx="2364105" cy="1562100"/>
            </a:xfrm>
            <a:custGeom>
              <a:avLst/>
              <a:gdLst/>
              <a:ahLst/>
              <a:cxnLst/>
              <a:rect l="l" t="t" r="r" b="b"/>
              <a:pathLst>
                <a:path w="2364104" h="1562100">
                  <a:moveTo>
                    <a:pt x="2363724" y="0"/>
                  </a:moveTo>
                  <a:lnTo>
                    <a:pt x="0" y="0"/>
                  </a:lnTo>
                  <a:lnTo>
                    <a:pt x="0" y="1562099"/>
                  </a:lnTo>
                  <a:lnTo>
                    <a:pt x="2363724" y="1562099"/>
                  </a:lnTo>
                  <a:lnTo>
                    <a:pt x="2363724" y="0"/>
                  </a:lnTo>
                  <a:close/>
                </a:path>
              </a:pathLst>
            </a:custGeom>
            <a:solidFill>
              <a:srgbClr val="18673C">
                <a:alpha val="1490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547696" y="1059663"/>
            <a:ext cx="1098022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2000" spc="-5" dirty="0">
                <a:solidFill>
                  <a:srgbClr val="252525"/>
                </a:solidFill>
                <a:latin typeface="Carlito"/>
                <a:cs typeface="Carlito"/>
              </a:rPr>
              <a:t>Команда «</a:t>
            </a:r>
            <a:r>
              <a:rPr lang="ru-RU" sz="2000" b="1" spc="-5" dirty="0">
                <a:solidFill>
                  <a:srgbClr val="252525"/>
                </a:solidFill>
                <a:latin typeface="Carlito"/>
                <a:cs typeface="Carlito"/>
              </a:rPr>
              <a:t>Удалить дубликаты</a:t>
            </a:r>
            <a:r>
              <a:rPr lang="ru-RU" sz="2000" spc="-5" dirty="0">
                <a:solidFill>
                  <a:srgbClr val="252525"/>
                </a:solidFill>
                <a:latin typeface="Carlito"/>
                <a:cs typeface="Carlito"/>
              </a:rPr>
              <a:t>» перебирает все записи в диапазоне и сохраняет только уникальные значения.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01469" y="1841028"/>
            <a:ext cx="9783828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buClr>
                <a:srgbClr val="3E3E3E"/>
              </a:buClr>
              <a:tabLst>
                <a:tab pos="354965" algn="l"/>
                <a:tab pos="355600" algn="l"/>
              </a:tabLst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При удалении дубликатов вы можете учитывать значения для каждого столбца в диапазоне, или только для отдельных столбцов</a:t>
            </a:r>
            <a:endParaRPr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0" name="object 17">
            <a:extLst>
              <a:ext uri="{FF2B5EF4-FFF2-40B4-BE49-F238E27FC236}">
                <a16:creationId xmlns:a16="http://schemas.microsoft.com/office/drawing/2014/main" id="{37B40295-3654-4461-9DB6-A2D0B527A34E}"/>
              </a:ext>
            </a:extLst>
          </p:cNvPr>
          <p:cNvSpPr txBox="1"/>
          <p:nvPr/>
        </p:nvSpPr>
        <p:spPr>
          <a:xfrm>
            <a:off x="3537270" y="2666643"/>
            <a:ext cx="921652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000" i="1" spc="-5" dirty="0">
                <a:solidFill>
                  <a:srgbClr val="7E7E7E"/>
                </a:solidFill>
                <a:latin typeface="Carlito"/>
                <a:cs typeface="Carlito"/>
              </a:rPr>
              <a:t>Вкладка Данные</a:t>
            </a:r>
            <a:endParaRPr sz="10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B1D28E01-5BEE-414F-90E4-03598BB25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335" y="2681463"/>
            <a:ext cx="2902657" cy="2429631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6C549DBA-BD35-4D6B-913F-FBEC79BC2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6273" y="2887528"/>
            <a:ext cx="2383535" cy="2223566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782157" y="2825310"/>
            <a:ext cx="2180919" cy="21656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00482" y="2848183"/>
            <a:ext cx="2090927" cy="20756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42214" y="3396822"/>
            <a:ext cx="2020824" cy="162915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93268" y="3447877"/>
            <a:ext cx="1868805" cy="1477010"/>
          </a:xfrm>
          <a:custGeom>
            <a:avLst/>
            <a:gdLst/>
            <a:ahLst/>
            <a:cxnLst/>
            <a:rect l="l" t="t" r="r" b="b"/>
            <a:pathLst>
              <a:path w="1868804" h="1477010">
                <a:moveTo>
                  <a:pt x="0" y="1476756"/>
                </a:moveTo>
                <a:lnTo>
                  <a:pt x="1868424" y="1476756"/>
                </a:lnTo>
                <a:lnTo>
                  <a:pt x="1868424" y="0"/>
                </a:lnTo>
                <a:lnTo>
                  <a:pt x="0" y="0"/>
                </a:lnTo>
                <a:lnTo>
                  <a:pt x="0" y="1476756"/>
                </a:lnTo>
                <a:close/>
              </a:path>
            </a:pathLst>
          </a:custGeom>
          <a:ln w="25399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057400" y="294512"/>
            <a:ext cx="7610639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pc="-5" dirty="0"/>
              <a:t>ФОРМАТИРОВАНИЕ НА ОСНОВЕ ФОРМУЛ</a:t>
            </a:r>
            <a:endParaRPr spc="-25" dirty="0"/>
          </a:p>
        </p:txBody>
      </p:sp>
      <p:sp>
        <p:nvSpPr>
          <p:cNvPr id="10" name="object 10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57200" y="993713"/>
            <a:ext cx="10916412" cy="14112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dirty="0"/>
              <a:t>Вы можете использовать правила на основе формул для форматирования ячеек с использованием пользовательской или сложной логики, которую не могут обработать стандартные инструменты условного форматирования.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ПРИМЕЧАНИЕ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Вы должны использовать логическую формулу, которая применяет форматирование ко всем ячейкам, возвращающим ИСТИНА.</a:t>
            </a:r>
            <a:endParaRPr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71838" y="2615285"/>
            <a:ext cx="1186401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000" i="1" spc="-5" dirty="0">
                <a:solidFill>
                  <a:srgbClr val="7E7E7E"/>
                </a:solidFill>
                <a:latin typeface="Carlito"/>
                <a:cs typeface="Carlito"/>
              </a:rPr>
              <a:t>(Вкладка Главная)</a:t>
            </a:r>
            <a:endParaRPr lang="ru-RU" sz="1000" dirty="0">
              <a:latin typeface="Carlito"/>
              <a:cs typeface="Carlito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924077" y="4223428"/>
            <a:ext cx="2181225" cy="147955"/>
          </a:xfrm>
          <a:custGeom>
            <a:avLst/>
            <a:gdLst/>
            <a:ahLst/>
            <a:cxnLst/>
            <a:rect l="l" t="t" r="r" b="b"/>
            <a:pathLst>
              <a:path w="2181225" h="147954">
                <a:moveTo>
                  <a:pt x="0" y="147828"/>
                </a:moveTo>
                <a:lnTo>
                  <a:pt x="2180844" y="147828"/>
                </a:lnTo>
                <a:lnTo>
                  <a:pt x="2180844" y="0"/>
                </a:lnTo>
                <a:lnTo>
                  <a:pt x="0" y="0"/>
                </a:lnTo>
                <a:lnTo>
                  <a:pt x="0" y="147828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462975" y="4491284"/>
            <a:ext cx="1895263" cy="187516"/>
          </a:xfrm>
          <a:custGeom>
            <a:avLst/>
            <a:gdLst/>
            <a:ahLst/>
            <a:cxnLst/>
            <a:rect l="l" t="t" r="r" b="b"/>
            <a:pathLst>
              <a:path w="1233170" h="193675">
                <a:moveTo>
                  <a:pt x="0" y="193548"/>
                </a:moveTo>
                <a:lnTo>
                  <a:pt x="1232915" y="193548"/>
                </a:lnTo>
                <a:lnTo>
                  <a:pt x="1232915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51066" y="3880923"/>
            <a:ext cx="2858602" cy="701040"/>
          </a:xfrm>
          <a:custGeom>
            <a:avLst/>
            <a:gdLst/>
            <a:ahLst/>
            <a:cxnLst/>
            <a:rect l="l" t="t" r="r" b="b"/>
            <a:pathLst>
              <a:path w="1952625" h="701039">
                <a:moveTo>
                  <a:pt x="123685" y="25400"/>
                </a:moveTo>
                <a:lnTo>
                  <a:pt x="88900" y="4953"/>
                </a:lnTo>
                <a:lnTo>
                  <a:pt x="55245" y="0"/>
                </a:lnTo>
                <a:lnTo>
                  <a:pt x="43942" y="127"/>
                </a:lnTo>
                <a:lnTo>
                  <a:pt x="32893" y="1016"/>
                </a:lnTo>
                <a:lnTo>
                  <a:pt x="21717" y="2413"/>
                </a:lnTo>
                <a:lnTo>
                  <a:pt x="0" y="5588"/>
                </a:lnTo>
                <a:lnTo>
                  <a:pt x="3810" y="30734"/>
                </a:lnTo>
                <a:lnTo>
                  <a:pt x="25273" y="27559"/>
                </a:lnTo>
                <a:lnTo>
                  <a:pt x="25019" y="27559"/>
                </a:lnTo>
                <a:lnTo>
                  <a:pt x="35687" y="26162"/>
                </a:lnTo>
                <a:lnTo>
                  <a:pt x="35052" y="26289"/>
                </a:lnTo>
                <a:lnTo>
                  <a:pt x="36779" y="26162"/>
                </a:lnTo>
                <a:lnTo>
                  <a:pt x="45466" y="25527"/>
                </a:lnTo>
                <a:lnTo>
                  <a:pt x="54660" y="25412"/>
                </a:lnTo>
                <a:lnTo>
                  <a:pt x="54483" y="25400"/>
                </a:lnTo>
                <a:lnTo>
                  <a:pt x="123685" y="25400"/>
                </a:lnTo>
                <a:close/>
              </a:path>
              <a:path w="1952625" h="701039">
                <a:moveTo>
                  <a:pt x="124053" y="25768"/>
                </a:moveTo>
                <a:lnTo>
                  <a:pt x="123685" y="25400"/>
                </a:lnTo>
                <a:lnTo>
                  <a:pt x="54660" y="25412"/>
                </a:lnTo>
                <a:lnTo>
                  <a:pt x="64211" y="25768"/>
                </a:lnTo>
                <a:lnTo>
                  <a:pt x="64528" y="25768"/>
                </a:lnTo>
                <a:lnTo>
                  <a:pt x="124053" y="25768"/>
                </a:lnTo>
                <a:close/>
              </a:path>
              <a:path w="1952625" h="701039">
                <a:moveTo>
                  <a:pt x="335661" y="678561"/>
                </a:moveTo>
                <a:lnTo>
                  <a:pt x="334683" y="677799"/>
                </a:lnTo>
                <a:lnTo>
                  <a:pt x="268605" y="625983"/>
                </a:lnTo>
                <a:lnTo>
                  <a:pt x="263931" y="648868"/>
                </a:lnTo>
                <a:lnTo>
                  <a:pt x="263525" y="648716"/>
                </a:lnTo>
                <a:lnTo>
                  <a:pt x="260083" y="647471"/>
                </a:lnTo>
                <a:lnTo>
                  <a:pt x="259118" y="646684"/>
                </a:lnTo>
                <a:lnTo>
                  <a:pt x="254609" y="643001"/>
                </a:lnTo>
                <a:lnTo>
                  <a:pt x="254088" y="642581"/>
                </a:lnTo>
                <a:lnTo>
                  <a:pt x="253504" y="641985"/>
                </a:lnTo>
                <a:lnTo>
                  <a:pt x="247497" y="635889"/>
                </a:lnTo>
                <a:lnTo>
                  <a:pt x="246938" y="635330"/>
                </a:lnTo>
                <a:lnTo>
                  <a:pt x="246583" y="634873"/>
                </a:lnTo>
                <a:lnTo>
                  <a:pt x="240677" y="627380"/>
                </a:lnTo>
                <a:lnTo>
                  <a:pt x="239966" y="626491"/>
                </a:lnTo>
                <a:lnTo>
                  <a:pt x="239814" y="626237"/>
                </a:lnTo>
                <a:lnTo>
                  <a:pt x="233934" y="616966"/>
                </a:lnTo>
                <a:lnTo>
                  <a:pt x="233299" y="615950"/>
                </a:lnTo>
                <a:lnTo>
                  <a:pt x="233807" y="616966"/>
                </a:lnTo>
                <a:lnTo>
                  <a:pt x="226949" y="603758"/>
                </a:lnTo>
                <a:lnTo>
                  <a:pt x="227457" y="604647"/>
                </a:lnTo>
                <a:lnTo>
                  <a:pt x="227063" y="603758"/>
                </a:lnTo>
                <a:lnTo>
                  <a:pt x="221297" y="590423"/>
                </a:lnTo>
                <a:lnTo>
                  <a:pt x="220980" y="589661"/>
                </a:lnTo>
                <a:lnTo>
                  <a:pt x="221234" y="590423"/>
                </a:lnTo>
                <a:lnTo>
                  <a:pt x="215265" y="573278"/>
                </a:lnTo>
                <a:lnTo>
                  <a:pt x="215519" y="573913"/>
                </a:lnTo>
                <a:lnTo>
                  <a:pt x="215328" y="573278"/>
                </a:lnTo>
                <a:lnTo>
                  <a:pt x="212864" y="564769"/>
                </a:lnTo>
                <a:lnTo>
                  <a:pt x="212775" y="564464"/>
                </a:lnTo>
                <a:lnTo>
                  <a:pt x="212725" y="564261"/>
                </a:lnTo>
                <a:lnTo>
                  <a:pt x="210426" y="554482"/>
                </a:lnTo>
                <a:lnTo>
                  <a:pt x="210337" y="553974"/>
                </a:lnTo>
                <a:lnTo>
                  <a:pt x="208216" y="543052"/>
                </a:lnTo>
                <a:lnTo>
                  <a:pt x="208153" y="542671"/>
                </a:lnTo>
                <a:lnTo>
                  <a:pt x="208153" y="543052"/>
                </a:lnTo>
                <a:lnTo>
                  <a:pt x="206133" y="530479"/>
                </a:lnTo>
                <a:lnTo>
                  <a:pt x="204127" y="517271"/>
                </a:lnTo>
                <a:lnTo>
                  <a:pt x="204152" y="517144"/>
                </a:lnTo>
                <a:lnTo>
                  <a:pt x="204216" y="517271"/>
                </a:lnTo>
                <a:lnTo>
                  <a:pt x="204177" y="517017"/>
                </a:lnTo>
                <a:lnTo>
                  <a:pt x="202450" y="503047"/>
                </a:lnTo>
                <a:lnTo>
                  <a:pt x="200799" y="488061"/>
                </a:lnTo>
                <a:lnTo>
                  <a:pt x="200901" y="487934"/>
                </a:lnTo>
                <a:lnTo>
                  <a:pt x="199402" y="472567"/>
                </a:lnTo>
                <a:lnTo>
                  <a:pt x="196710" y="439547"/>
                </a:lnTo>
                <a:lnTo>
                  <a:pt x="194564" y="405003"/>
                </a:lnTo>
                <a:lnTo>
                  <a:pt x="192392" y="369062"/>
                </a:lnTo>
                <a:lnTo>
                  <a:pt x="190500" y="332740"/>
                </a:lnTo>
                <a:lnTo>
                  <a:pt x="188468" y="296291"/>
                </a:lnTo>
                <a:lnTo>
                  <a:pt x="186397" y="262128"/>
                </a:lnTo>
                <a:lnTo>
                  <a:pt x="186309" y="260604"/>
                </a:lnTo>
                <a:lnTo>
                  <a:pt x="184023" y="227711"/>
                </a:lnTo>
                <a:lnTo>
                  <a:pt x="183896" y="225806"/>
                </a:lnTo>
                <a:lnTo>
                  <a:pt x="182499" y="209042"/>
                </a:lnTo>
                <a:lnTo>
                  <a:pt x="181102" y="192913"/>
                </a:lnTo>
                <a:lnTo>
                  <a:pt x="179743" y="179959"/>
                </a:lnTo>
                <a:lnTo>
                  <a:pt x="179451" y="177165"/>
                </a:lnTo>
                <a:lnTo>
                  <a:pt x="177927" y="165227"/>
                </a:lnTo>
                <a:lnTo>
                  <a:pt x="177546" y="162179"/>
                </a:lnTo>
                <a:lnTo>
                  <a:pt x="176110" y="151384"/>
                </a:lnTo>
                <a:lnTo>
                  <a:pt x="175641" y="147828"/>
                </a:lnTo>
                <a:lnTo>
                  <a:pt x="174142" y="138430"/>
                </a:lnTo>
                <a:lnTo>
                  <a:pt x="173482" y="134239"/>
                </a:lnTo>
                <a:lnTo>
                  <a:pt x="171970" y="126238"/>
                </a:lnTo>
                <a:lnTo>
                  <a:pt x="171069" y="121412"/>
                </a:lnTo>
                <a:lnTo>
                  <a:pt x="169672" y="115189"/>
                </a:lnTo>
                <a:lnTo>
                  <a:pt x="168402" y="109474"/>
                </a:lnTo>
                <a:lnTo>
                  <a:pt x="167309" y="105410"/>
                </a:lnTo>
                <a:lnTo>
                  <a:pt x="165481" y="98552"/>
                </a:lnTo>
                <a:lnTo>
                  <a:pt x="162382" y="88773"/>
                </a:lnTo>
                <a:lnTo>
                  <a:pt x="162306" y="88519"/>
                </a:lnTo>
                <a:lnTo>
                  <a:pt x="159639" y="81534"/>
                </a:lnTo>
                <a:lnTo>
                  <a:pt x="158877" y="79502"/>
                </a:lnTo>
                <a:lnTo>
                  <a:pt x="155194" y="71120"/>
                </a:lnTo>
                <a:lnTo>
                  <a:pt x="153720" y="68199"/>
                </a:lnTo>
                <a:lnTo>
                  <a:pt x="148209" y="57277"/>
                </a:lnTo>
                <a:lnTo>
                  <a:pt x="147701" y="56261"/>
                </a:lnTo>
                <a:lnTo>
                  <a:pt x="143573" y="49657"/>
                </a:lnTo>
                <a:lnTo>
                  <a:pt x="142773" y="48387"/>
                </a:lnTo>
                <a:lnTo>
                  <a:pt x="139446" y="43053"/>
                </a:lnTo>
                <a:lnTo>
                  <a:pt x="138112" y="41402"/>
                </a:lnTo>
                <a:lnTo>
                  <a:pt x="133807" y="36068"/>
                </a:lnTo>
                <a:lnTo>
                  <a:pt x="131038" y="32639"/>
                </a:lnTo>
                <a:lnTo>
                  <a:pt x="130429" y="31877"/>
                </a:lnTo>
                <a:lnTo>
                  <a:pt x="127774" y="29337"/>
                </a:lnTo>
                <a:lnTo>
                  <a:pt x="127254" y="28829"/>
                </a:lnTo>
                <a:lnTo>
                  <a:pt x="125526" y="27178"/>
                </a:lnTo>
                <a:lnTo>
                  <a:pt x="125260" y="26924"/>
                </a:lnTo>
                <a:lnTo>
                  <a:pt x="124079" y="25781"/>
                </a:lnTo>
                <a:lnTo>
                  <a:pt x="64643" y="25781"/>
                </a:lnTo>
                <a:lnTo>
                  <a:pt x="64325" y="25781"/>
                </a:lnTo>
                <a:lnTo>
                  <a:pt x="72758" y="27089"/>
                </a:lnTo>
                <a:lnTo>
                  <a:pt x="111683" y="49110"/>
                </a:lnTo>
                <a:lnTo>
                  <a:pt x="119075" y="58420"/>
                </a:lnTo>
                <a:lnTo>
                  <a:pt x="125679" y="68872"/>
                </a:lnTo>
                <a:lnTo>
                  <a:pt x="125920" y="69342"/>
                </a:lnTo>
                <a:lnTo>
                  <a:pt x="132334" y="82169"/>
                </a:lnTo>
                <a:lnTo>
                  <a:pt x="135382" y="89281"/>
                </a:lnTo>
                <a:lnTo>
                  <a:pt x="135255" y="88773"/>
                </a:lnTo>
                <a:lnTo>
                  <a:pt x="138430" y="97282"/>
                </a:lnTo>
                <a:lnTo>
                  <a:pt x="138176" y="96774"/>
                </a:lnTo>
                <a:lnTo>
                  <a:pt x="138341" y="97282"/>
                </a:lnTo>
                <a:lnTo>
                  <a:pt x="141224" y="106045"/>
                </a:lnTo>
                <a:lnTo>
                  <a:pt x="141097" y="105410"/>
                </a:lnTo>
                <a:lnTo>
                  <a:pt x="143802" y="115379"/>
                </a:lnTo>
                <a:lnTo>
                  <a:pt x="143865" y="115697"/>
                </a:lnTo>
                <a:lnTo>
                  <a:pt x="146177" y="126619"/>
                </a:lnTo>
                <a:lnTo>
                  <a:pt x="146177" y="126238"/>
                </a:lnTo>
                <a:lnTo>
                  <a:pt x="148463" y="138811"/>
                </a:lnTo>
                <a:lnTo>
                  <a:pt x="148463" y="138430"/>
                </a:lnTo>
                <a:lnTo>
                  <a:pt x="150495" y="151638"/>
                </a:lnTo>
                <a:lnTo>
                  <a:pt x="150495" y="151384"/>
                </a:lnTo>
                <a:lnTo>
                  <a:pt x="152400" y="165481"/>
                </a:lnTo>
                <a:lnTo>
                  <a:pt x="152400" y="165227"/>
                </a:lnTo>
                <a:lnTo>
                  <a:pt x="154178" y="180086"/>
                </a:lnTo>
                <a:lnTo>
                  <a:pt x="155829" y="195453"/>
                </a:lnTo>
                <a:lnTo>
                  <a:pt x="155702" y="195199"/>
                </a:lnTo>
                <a:lnTo>
                  <a:pt x="155714" y="195453"/>
                </a:lnTo>
                <a:lnTo>
                  <a:pt x="160909" y="262255"/>
                </a:lnTo>
                <a:lnTo>
                  <a:pt x="167005" y="370586"/>
                </a:lnTo>
                <a:lnTo>
                  <a:pt x="169164" y="406527"/>
                </a:lnTo>
                <a:lnTo>
                  <a:pt x="171323" y="441452"/>
                </a:lnTo>
                <a:lnTo>
                  <a:pt x="173990" y="474726"/>
                </a:lnTo>
                <a:lnTo>
                  <a:pt x="175641" y="490601"/>
                </a:lnTo>
                <a:lnTo>
                  <a:pt x="177165" y="505841"/>
                </a:lnTo>
                <a:lnTo>
                  <a:pt x="183134" y="547370"/>
                </a:lnTo>
                <a:lnTo>
                  <a:pt x="197358" y="599186"/>
                </a:lnTo>
                <a:lnTo>
                  <a:pt x="219456" y="641604"/>
                </a:lnTo>
                <a:lnTo>
                  <a:pt x="247142" y="669798"/>
                </a:lnTo>
                <a:lnTo>
                  <a:pt x="258787" y="674052"/>
                </a:lnTo>
                <a:lnTo>
                  <a:pt x="253365" y="700659"/>
                </a:lnTo>
                <a:lnTo>
                  <a:pt x="335661" y="678561"/>
                </a:lnTo>
                <a:close/>
              </a:path>
              <a:path w="1952625" h="701039">
                <a:moveTo>
                  <a:pt x="1952625" y="381000"/>
                </a:moveTo>
                <a:lnTo>
                  <a:pt x="1938299" y="375793"/>
                </a:lnTo>
                <a:lnTo>
                  <a:pt x="1872615" y="351917"/>
                </a:lnTo>
                <a:lnTo>
                  <a:pt x="1875561" y="377812"/>
                </a:lnTo>
                <a:lnTo>
                  <a:pt x="1841360" y="406781"/>
                </a:lnTo>
                <a:lnTo>
                  <a:pt x="1824482" y="441452"/>
                </a:lnTo>
                <a:lnTo>
                  <a:pt x="1810766" y="486156"/>
                </a:lnTo>
                <a:lnTo>
                  <a:pt x="1801990" y="518541"/>
                </a:lnTo>
                <a:lnTo>
                  <a:pt x="1802130" y="518541"/>
                </a:lnTo>
                <a:lnTo>
                  <a:pt x="1793113" y="550926"/>
                </a:lnTo>
                <a:lnTo>
                  <a:pt x="1793240" y="550672"/>
                </a:lnTo>
                <a:lnTo>
                  <a:pt x="1788541" y="566293"/>
                </a:lnTo>
                <a:lnTo>
                  <a:pt x="1783715" y="580771"/>
                </a:lnTo>
                <a:lnTo>
                  <a:pt x="1783842" y="580136"/>
                </a:lnTo>
                <a:lnTo>
                  <a:pt x="1783588" y="580771"/>
                </a:lnTo>
                <a:lnTo>
                  <a:pt x="1778685" y="593509"/>
                </a:lnTo>
                <a:lnTo>
                  <a:pt x="1778469" y="593979"/>
                </a:lnTo>
                <a:lnTo>
                  <a:pt x="1773174" y="605917"/>
                </a:lnTo>
                <a:lnTo>
                  <a:pt x="1773682" y="605028"/>
                </a:lnTo>
                <a:lnTo>
                  <a:pt x="1767636" y="615988"/>
                </a:lnTo>
                <a:lnTo>
                  <a:pt x="1762379" y="623366"/>
                </a:lnTo>
                <a:lnTo>
                  <a:pt x="1761744" y="624078"/>
                </a:lnTo>
                <a:lnTo>
                  <a:pt x="1756130" y="630415"/>
                </a:lnTo>
                <a:lnTo>
                  <a:pt x="1755686" y="630809"/>
                </a:lnTo>
                <a:lnTo>
                  <a:pt x="1749513" y="636447"/>
                </a:lnTo>
                <a:lnTo>
                  <a:pt x="1749259" y="636651"/>
                </a:lnTo>
                <a:lnTo>
                  <a:pt x="1743125" y="641565"/>
                </a:lnTo>
                <a:lnTo>
                  <a:pt x="1735797" y="646290"/>
                </a:lnTo>
                <a:lnTo>
                  <a:pt x="1735531" y="646430"/>
                </a:lnTo>
                <a:lnTo>
                  <a:pt x="1728343" y="650367"/>
                </a:lnTo>
                <a:lnTo>
                  <a:pt x="1729232" y="649859"/>
                </a:lnTo>
                <a:lnTo>
                  <a:pt x="1720850" y="653669"/>
                </a:lnTo>
                <a:lnTo>
                  <a:pt x="1721612" y="653288"/>
                </a:lnTo>
                <a:lnTo>
                  <a:pt x="1713496" y="656323"/>
                </a:lnTo>
                <a:lnTo>
                  <a:pt x="1712988" y="656463"/>
                </a:lnTo>
                <a:lnTo>
                  <a:pt x="1705419" y="658660"/>
                </a:lnTo>
                <a:lnTo>
                  <a:pt x="1688274" y="662025"/>
                </a:lnTo>
                <a:lnTo>
                  <a:pt x="1670558" y="664083"/>
                </a:lnTo>
                <a:lnTo>
                  <a:pt x="1671320" y="664083"/>
                </a:lnTo>
                <a:lnTo>
                  <a:pt x="1652397" y="665226"/>
                </a:lnTo>
                <a:lnTo>
                  <a:pt x="1652651" y="665226"/>
                </a:lnTo>
                <a:lnTo>
                  <a:pt x="1633601" y="665861"/>
                </a:lnTo>
                <a:lnTo>
                  <a:pt x="1634490" y="691261"/>
                </a:lnTo>
                <a:lnTo>
                  <a:pt x="1653794" y="690626"/>
                </a:lnTo>
                <a:lnTo>
                  <a:pt x="1673225" y="689356"/>
                </a:lnTo>
                <a:lnTo>
                  <a:pt x="1711706" y="683260"/>
                </a:lnTo>
                <a:lnTo>
                  <a:pt x="1749044" y="668020"/>
                </a:lnTo>
                <a:lnTo>
                  <a:pt x="1758276" y="661924"/>
                </a:lnTo>
                <a:lnTo>
                  <a:pt x="1762226" y="658749"/>
                </a:lnTo>
                <a:lnTo>
                  <a:pt x="1762544" y="658495"/>
                </a:lnTo>
                <a:lnTo>
                  <a:pt x="1765388" y="656209"/>
                </a:lnTo>
                <a:lnTo>
                  <a:pt x="1766189" y="655574"/>
                </a:lnTo>
                <a:lnTo>
                  <a:pt x="1768246" y="653669"/>
                </a:lnTo>
                <a:lnTo>
                  <a:pt x="1771827" y="650367"/>
                </a:lnTo>
                <a:lnTo>
                  <a:pt x="1774317" y="648081"/>
                </a:lnTo>
                <a:lnTo>
                  <a:pt x="1776247" y="645922"/>
                </a:lnTo>
                <a:lnTo>
                  <a:pt x="1779676" y="642112"/>
                </a:lnTo>
                <a:lnTo>
                  <a:pt x="1780362" y="641350"/>
                </a:lnTo>
                <a:lnTo>
                  <a:pt x="1782191" y="639318"/>
                </a:lnTo>
                <a:lnTo>
                  <a:pt x="1784515" y="636016"/>
                </a:lnTo>
                <a:lnTo>
                  <a:pt x="1788833" y="629920"/>
                </a:lnTo>
                <a:lnTo>
                  <a:pt x="1789557" y="628904"/>
                </a:lnTo>
                <a:lnTo>
                  <a:pt x="1792782" y="622935"/>
                </a:lnTo>
                <a:lnTo>
                  <a:pt x="1796161" y="616712"/>
                </a:lnTo>
                <a:lnTo>
                  <a:pt x="1797011" y="614807"/>
                </a:lnTo>
                <a:lnTo>
                  <a:pt x="1801380" y="605028"/>
                </a:lnTo>
                <a:lnTo>
                  <a:pt x="1802130" y="603377"/>
                </a:lnTo>
                <a:lnTo>
                  <a:pt x="1806028" y="593344"/>
                </a:lnTo>
                <a:lnTo>
                  <a:pt x="1807718" y="589026"/>
                </a:lnTo>
                <a:lnTo>
                  <a:pt x="1819554" y="550672"/>
                </a:lnTo>
                <a:lnTo>
                  <a:pt x="1835200" y="493014"/>
                </a:lnTo>
                <a:lnTo>
                  <a:pt x="1835264" y="492760"/>
                </a:lnTo>
                <a:lnTo>
                  <a:pt x="1835137" y="493014"/>
                </a:lnTo>
                <a:lnTo>
                  <a:pt x="1839518" y="477774"/>
                </a:lnTo>
                <a:lnTo>
                  <a:pt x="1839595" y="477520"/>
                </a:lnTo>
                <a:lnTo>
                  <a:pt x="1839468" y="477774"/>
                </a:lnTo>
                <a:lnTo>
                  <a:pt x="1843913" y="463423"/>
                </a:lnTo>
                <a:lnTo>
                  <a:pt x="1848269" y="450596"/>
                </a:lnTo>
                <a:lnTo>
                  <a:pt x="1848485" y="449961"/>
                </a:lnTo>
                <a:lnTo>
                  <a:pt x="1848231" y="450596"/>
                </a:lnTo>
                <a:lnTo>
                  <a:pt x="1852752" y="439039"/>
                </a:lnTo>
                <a:lnTo>
                  <a:pt x="1853057" y="438277"/>
                </a:lnTo>
                <a:lnTo>
                  <a:pt x="1852663" y="439039"/>
                </a:lnTo>
                <a:lnTo>
                  <a:pt x="1866938" y="415290"/>
                </a:lnTo>
                <a:lnTo>
                  <a:pt x="1867141" y="415023"/>
                </a:lnTo>
                <a:lnTo>
                  <a:pt x="1867611" y="414528"/>
                </a:lnTo>
                <a:lnTo>
                  <a:pt x="1872018" y="409829"/>
                </a:lnTo>
                <a:lnTo>
                  <a:pt x="1872742" y="409067"/>
                </a:lnTo>
                <a:lnTo>
                  <a:pt x="1871840" y="409829"/>
                </a:lnTo>
                <a:lnTo>
                  <a:pt x="1876818" y="405384"/>
                </a:lnTo>
                <a:lnTo>
                  <a:pt x="1877999" y="404495"/>
                </a:lnTo>
                <a:lnTo>
                  <a:pt x="1878558" y="404075"/>
                </a:lnTo>
                <a:lnTo>
                  <a:pt x="1881238" y="427609"/>
                </a:lnTo>
                <a:lnTo>
                  <a:pt x="1952625" y="381000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990695" y="2892065"/>
            <a:ext cx="2098548" cy="207568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169161" y="3871144"/>
            <a:ext cx="821534" cy="412115"/>
          </a:xfrm>
          <a:custGeom>
            <a:avLst/>
            <a:gdLst/>
            <a:ahLst/>
            <a:cxnLst/>
            <a:rect l="l" t="t" r="r" b="b"/>
            <a:pathLst>
              <a:path w="410845" h="412114">
                <a:moveTo>
                  <a:pt x="71559" y="381769"/>
                </a:moveTo>
                <a:lnTo>
                  <a:pt x="47878" y="384428"/>
                </a:lnTo>
                <a:lnTo>
                  <a:pt x="48514" y="384428"/>
                </a:lnTo>
                <a:lnTo>
                  <a:pt x="24256" y="385698"/>
                </a:lnTo>
                <a:lnTo>
                  <a:pt x="24510" y="385698"/>
                </a:lnTo>
                <a:lnTo>
                  <a:pt x="0" y="386587"/>
                </a:lnTo>
                <a:lnTo>
                  <a:pt x="762" y="411987"/>
                </a:lnTo>
                <a:lnTo>
                  <a:pt x="50292" y="409701"/>
                </a:lnTo>
                <a:lnTo>
                  <a:pt x="99314" y="402335"/>
                </a:lnTo>
                <a:lnTo>
                  <a:pt x="146050" y="384301"/>
                </a:lnTo>
                <a:lnTo>
                  <a:pt x="149866" y="381888"/>
                </a:lnTo>
                <a:lnTo>
                  <a:pt x="70866" y="381888"/>
                </a:lnTo>
                <a:lnTo>
                  <a:pt x="71559" y="381769"/>
                </a:lnTo>
                <a:close/>
              </a:path>
              <a:path w="410845" h="412114">
                <a:moveTo>
                  <a:pt x="150067" y="381761"/>
                </a:moveTo>
                <a:lnTo>
                  <a:pt x="71581" y="381769"/>
                </a:lnTo>
                <a:lnTo>
                  <a:pt x="70866" y="381888"/>
                </a:lnTo>
                <a:lnTo>
                  <a:pt x="149866" y="381888"/>
                </a:lnTo>
                <a:lnTo>
                  <a:pt x="150067" y="381761"/>
                </a:lnTo>
                <a:close/>
              </a:path>
              <a:path w="410845" h="412114">
                <a:moveTo>
                  <a:pt x="153081" y="379856"/>
                </a:moveTo>
                <a:lnTo>
                  <a:pt x="82676" y="379856"/>
                </a:lnTo>
                <a:lnTo>
                  <a:pt x="82042" y="379983"/>
                </a:lnTo>
                <a:lnTo>
                  <a:pt x="71559" y="381769"/>
                </a:lnTo>
                <a:lnTo>
                  <a:pt x="150067" y="381761"/>
                </a:lnTo>
                <a:lnTo>
                  <a:pt x="153081" y="379856"/>
                </a:lnTo>
                <a:close/>
              </a:path>
              <a:path w="410845" h="412114">
                <a:moveTo>
                  <a:pt x="82525" y="379883"/>
                </a:moveTo>
                <a:lnTo>
                  <a:pt x="81938" y="379983"/>
                </a:lnTo>
                <a:lnTo>
                  <a:pt x="82525" y="379883"/>
                </a:lnTo>
                <a:close/>
              </a:path>
              <a:path w="410845" h="412114">
                <a:moveTo>
                  <a:pt x="156697" y="377570"/>
                </a:moveTo>
                <a:lnTo>
                  <a:pt x="93599" y="377570"/>
                </a:lnTo>
                <a:lnTo>
                  <a:pt x="82525" y="379883"/>
                </a:lnTo>
                <a:lnTo>
                  <a:pt x="82676" y="379856"/>
                </a:lnTo>
                <a:lnTo>
                  <a:pt x="153081" y="379856"/>
                </a:lnTo>
                <a:lnTo>
                  <a:pt x="156697" y="377570"/>
                </a:lnTo>
                <a:close/>
              </a:path>
              <a:path w="410845" h="412114">
                <a:moveTo>
                  <a:pt x="104140" y="374522"/>
                </a:moveTo>
                <a:lnTo>
                  <a:pt x="92837" y="377697"/>
                </a:lnTo>
                <a:lnTo>
                  <a:pt x="93599" y="377570"/>
                </a:lnTo>
                <a:lnTo>
                  <a:pt x="156697" y="377570"/>
                </a:lnTo>
                <a:lnTo>
                  <a:pt x="157099" y="377316"/>
                </a:lnTo>
                <a:lnTo>
                  <a:pt x="160540" y="374776"/>
                </a:lnTo>
                <a:lnTo>
                  <a:pt x="103504" y="374776"/>
                </a:lnTo>
                <a:lnTo>
                  <a:pt x="104140" y="374522"/>
                </a:lnTo>
                <a:close/>
              </a:path>
              <a:path w="410845" h="412114">
                <a:moveTo>
                  <a:pt x="165530" y="371093"/>
                </a:moveTo>
                <a:lnTo>
                  <a:pt x="114553" y="371093"/>
                </a:lnTo>
                <a:lnTo>
                  <a:pt x="103504" y="374776"/>
                </a:lnTo>
                <a:lnTo>
                  <a:pt x="160540" y="374776"/>
                </a:lnTo>
                <a:lnTo>
                  <a:pt x="165530" y="371093"/>
                </a:lnTo>
                <a:close/>
              </a:path>
              <a:path w="410845" h="412114">
                <a:moveTo>
                  <a:pt x="170809" y="366775"/>
                </a:moveTo>
                <a:lnTo>
                  <a:pt x="124332" y="366775"/>
                </a:lnTo>
                <a:lnTo>
                  <a:pt x="123571" y="367156"/>
                </a:lnTo>
                <a:lnTo>
                  <a:pt x="113665" y="371347"/>
                </a:lnTo>
                <a:lnTo>
                  <a:pt x="114553" y="371093"/>
                </a:lnTo>
                <a:lnTo>
                  <a:pt x="165530" y="371093"/>
                </a:lnTo>
                <a:lnTo>
                  <a:pt x="167767" y="369442"/>
                </a:lnTo>
                <a:lnTo>
                  <a:pt x="170809" y="366775"/>
                </a:lnTo>
                <a:close/>
              </a:path>
              <a:path w="410845" h="412114">
                <a:moveTo>
                  <a:pt x="124273" y="366801"/>
                </a:moveTo>
                <a:lnTo>
                  <a:pt x="123444" y="367156"/>
                </a:lnTo>
                <a:lnTo>
                  <a:pt x="124273" y="366801"/>
                </a:lnTo>
                <a:close/>
              </a:path>
              <a:path w="410845" h="412114">
                <a:moveTo>
                  <a:pt x="134048" y="361855"/>
                </a:moveTo>
                <a:lnTo>
                  <a:pt x="124273" y="366801"/>
                </a:lnTo>
                <a:lnTo>
                  <a:pt x="170809" y="366775"/>
                </a:lnTo>
                <a:lnTo>
                  <a:pt x="175735" y="362457"/>
                </a:lnTo>
                <a:lnTo>
                  <a:pt x="133096" y="362457"/>
                </a:lnTo>
                <a:lnTo>
                  <a:pt x="134048" y="361855"/>
                </a:lnTo>
                <a:close/>
              </a:path>
              <a:path w="410845" h="412114">
                <a:moveTo>
                  <a:pt x="176460" y="361822"/>
                </a:moveTo>
                <a:lnTo>
                  <a:pt x="134112" y="361822"/>
                </a:lnTo>
                <a:lnTo>
                  <a:pt x="133096" y="362457"/>
                </a:lnTo>
                <a:lnTo>
                  <a:pt x="175735" y="362457"/>
                </a:lnTo>
                <a:lnTo>
                  <a:pt x="176460" y="361822"/>
                </a:lnTo>
                <a:close/>
              </a:path>
              <a:path w="410845" h="412114">
                <a:moveTo>
                  <a:pt x="182105" y="356107"/>
                </a:moveTo>
                <a:lnTo>
                  <a:pt x="143128" y="356107"/>
                </a:lnTo>
                <a:lnTo>
                  <a:pt x="142367" y="356615"/>
                </a:lnTo>
                <a:lnTo>
                  <a:pt x="134048" y="361855"/>
                </a:lnTo>
                <a:lnTo>
                  <a:pt x="176460" y="361822"/>
                </a:lnTo>
                <a:lnTo>
                  <a:pt x="178053" y="360425"/>
                </a:lnTo>
                <a:lnTo>
                  <a:pt x="182105" y="356107"/>
                </a:lnTo>
                <a:close/>
              </a:path>
              <a:path w="410845" h="412114">
                <a:moveTo>
                  <a:pt x="142606" y="356438"/>
                </a:moveTo>
                <a:lnTo>
                  <a:pt x="142326" y="356615"/>
                </a:lnTo>
                <a:lnTo>
                  <a:pt x="142606" y="356438"/>
                </a:lnTo>
                <a:close/>
              </a:path>
              <a:path w="410845" h="412114">
                <a:moveTo>
                  <a:pt x="143128" y="356107"/>
                </a:moveTo>
                <a:lnTo>
                  <a:pt x="142606" y="356438"/>
                </a:lnTo>
                <a:lnTo>
                  <a:pt x="142367" y="356615"/>
                </a:lnTo>
                <a:lnTo>
                  <a:pt x="143128" y="356107"/>
                </a:lnTo>
                <a:close/>
              </a:path>
              <a:path w="410845" h="412114">
                <a:moveTo>
                  <a:pt x="188309" y="349376"/>
                </a:moveTo>
                <a:lnTo>
                  <a:pt x="152146" y="349376"/>
                </a:lnTo>
                <a:lnTo>
                  <a:pt x="151383" y="350011"/>
                </a:lnTo>
                <a:lnTo>
                  <a:pt x="142606" y="356438"/>
                </a:lnTo>
                <a:lnTo>
                  <a:pt x="143128" y="356107"/>
                </a:lnTo>
                <a:lnTo>
                  <a:pt x="182105" y="356107"/>
                </a:lnTo>
                <a:lnTo>
                  <a:pt x="187705" y="350138"/>
                </a:lnTo>
                <a:lnTo>
                  <a:pt x="188309" y="349376"/>
                </a:lnTo>
                <a:close/>
              </a:path>
              <a:path w="410845" h="412114">
                <a:moveTo>
                  <a:pt x="151897" y="349560"/>
                </a:moveTo>
                <a:lnTo>
                  <a:pt x="151288" y="350011"/>
                </a:lnTo>
                <a:lnTo>
                  <a:pt x="151897" y="349560"/>
                </a:lnTo>
                <a:close/>
              </a:path>
              <a:path w="410845" h="412114">
                <a:moveTo>
                  <a:pt x="152146" y="349376"/>
                </a:moveTo>
                <a:lnTo>
                  <a:pt x="151897" y="349560"/>
                </a:lnTo>
                <a:lnTo>
                  <a:pt x="151383" y="350011"/>
                </a:lnTo>
                <a:lnTo>
                  <a:pt x="152146" y="349376"/>
                </a:lnTo>
                <a:close/>
              </a:path>
              <a:path w="410845" h="412114">
                <a:moveTo>
                  <a:pt x="194127" y="341756"/>
                </a:moveTo>
                <a:lnTo>
                  <a:pt x="160781" y="341756"/>
                </a:lnTo>
                <a:lnTo>
                  <a:pt x="159893" y="342645"/>
                </a:lnTo>
                <a:lnTo>
                  <a:pt x="151897" y="349560"/>
                </a:lnTo>
                <a:lnTo>
                  <a:pt x="152146" y="349376"/>
                </a:lnTo>
                <a:lnTo>
                  <a:pt x="188309" y="349376"/>
                </a:lnTo>
                <a:lnTo>
                  <a:pt x="192531" y="344042"/>
                </a:lnTo>
                <a:lnTo>
                  <a:pt x="194127" y="341756"/>
                </a:lnTo>
                <a:close/>
              </a:path>
              <a:path w="410845" h="412114">
                <a:moveTo>
                  <a:pt x="160500" y="342004"/>
                </a:moveTo>
                <a:lnTo>
                  <a:pt x="159769" y="342645"/>
                </a:lnTo>
                <a:lnTo>
                  <a:pt x="160500" y="342004"/>
                </a:lnTo>
                <a:close/>
              </a:path>
              <a:path w="410845" h="412114">
                <a:moveTo>
                  <a:pt x="160781" y="341756"/>
                </a:moveTo>
                <a:lnTo>
                  <a:pt x="160500" y="342004"/>
                </a:lnTo>
                <a:lnTo>
                  <a:pt x="159893" y="342645"/>
                </a:lnTo>
                <a:lnTo>
                  <a:pt x="160781" y="341756"/>
                </a:lnTo>
                <a:close/>
              </a:path>
              <a:path w="410845" h="412114">
                <a:moveTo>
                  <a:pt x="199678" y="333120"/>
                </a:moveTo>
                <a:lnTo>
                  <a:pt x="168909" y="333120"/>
                </a:lnTo>
                <a:lnTo>
                  <a:pt x="160500" y="342004"/>
                </a:lnTo>
                <a:lnTo>
                  <a:pt x="160781" y="341756"/>
                </a:lnTo>
                <a:lnTo>
                  <a:pt x="194127" y="341756"/>
                </a:lnTo>
                <a:lnTo>
                  <a:pt x="197230" y="337311"/>
                </a:lnTo>
                <a:lnTo>
                  <a:pt x="199678" y="333120"/>
                </a:lnTo>
                <a:close/>
              </a:path>
              <a:path w="410845" h="412114">
                <a:moveTo>
                  <a:pt x="205390" y="323341"/>
                </a:moveTo>
                <a:lnTo>
                  <a:pt x="176022" y="323341"/>
                </a:lnTo>
                <a:lnTo>
                  <a:pt x="175514" y="324103"/>
                </a:lnTo>
                <a:lnTo>
                  <a:pt x="171957" y="329183"/>
                </a:lnTo>
                <a:lnTo>
                  <a:pt x="168275" y="333755"/>
                </a:lnTo>
                <a:lnTo>
                  <a:pt x="168909" y="333120"/>
                </a:lnTo>
                <a:lnTo>
                  <a:pt x="199678" y="333120"/>
                </a:lnTo>
                <a:lnTo>
                  <a:pt x="205390" y="323341"/>
                </a:lnTo>
                <a:close/>
              </a:path>
              <a:path w="410845" h="412114">
                <a:moveTo>
                  <a:pt x="172466" y="328421"/>
                </a:moveTo>
                <a:lnTo>
                  <a:pt x="171867" y="329183"/>
                </a:lnTo>
                <a:lnTo>
                  <a:pt x="172466" y="328421"/>
                </a:lnTo>
                <a:close/>
              </a:path>
              <a:path w="410845" h="412114">
                <a:moveTo>
                  <a:pt x="175630" y="323904"/>
                </a:moveTo>
                <a:lnTo>
                  <a:pt x="175491" y="324103"/>
                </a:lnTo>
                <a:lnTo>
                  <a:pt x="175630" y="323904"/>
                </a:lnTo>
                <a:close/>
              </a:path>
              <a:path w="410845" h="412114">
                <a:moveTo>
                  <a:pt x="176022" y="323341"/>
                </a:moveTo>
                <a:lnTo>
                  <a:pt x="175630" y="323904"/>
                </a:lnTo>
                <a:lnTo>
                  <a:pt x="175514" y="324103"/>
                </a:lnTo>
                <a:lnTo>
                  <a:pt x="176022" y="323341"/>
                </a:lnTo>
                <a:close/>
              </a:path>
              <a:path w="410845" h="412114">
                <a:moveTo>
                  <a:pt x="211432" y="310641"/>
                </a:moveTo>
                <a:lnTo>
                  <a:pt x="183388" y="310641"/>
                </a:lnTo>
                <a:lnTo>
                  <a:pt x="182879" y="311657"/>
                </a:lnTo>
                <a:lnTo>
                  <a:pt x="175630" y="323904"/>
                </a:lnTo>
                <a:lnTo>
                  <a:pt x="176022" y="323341"/>
                </a:lnTo>
                <a:lnTo>
                  <a:pt x="205390" y="323341"/>
                </a:lnTo>
                <a:lnTo>
                  <a:pt x="205613" y="322960"/>
                </a:lnTo>
                <a:lnTo>
                  <a:pt x="211432" y="310641"/>
                </a:lnTo>
                <a:close/>
              </a:path>
              <a:path w="410845" h="412114">
                <a:moveTo>
                  <a:pt x="183236" y="310900"/>
                </a:moveTo>
                <a:lnTo>
                  <a:pt x="182793" y="311657"/>
                </a:lnTo>
                <a:lnTo>
                  <a:pt x="183236" y="310900"/>
                </a:lnTo>
                <a:close/>
              </a:path>
              <a:path w="410845" h="412114">
                <a:moveTo>
                  <a:pt x="183388" y="310641"/>
                </a:moveTo>
                <a:lnTo>
                  <a:pt x="183236" y="310900"/>
                </a:lnTo>
                <a:lnTo>
                  <a:pt x="182879" y="311657"/>
                </a:lnTo>
                <a:lnTo>
                  <a:pt x="183388" y="310641"/>
                </a:lnTo>
                <a:close/>
              </a:path>
              <a:path w="410845" h="412114">
                <a:moveTo>
                  <a:pt x="217541" y="296290"/>
                </a:moveTo>
                <a:lnTo>
                  <a:pt x="190119" y="296290"/>
                </a:lnTo>
                <a:lnTo>
                  <a:pt x="183236" y="310900"/>
                </a:lnTo>
                <a:lnTo>
                  <a:pt x="183388" y="310641"/>
                </a:lnTo>
                <a:lnTo>
                  <a:pt x="211432" y="310641"/>
                </a:lnTo>
                <a:lnTo>
                  <a:pt x="213232" y="306831"/>
                </a:lnTo>
                <a:lnTo>
                  <a:pt x="217541" y="296290"/>
                </a:lnTo>
                <a:close/>
              </a:path>
              <a:path w="410845" h="412114">
                <a:moveTo>
                  <a:pt x="333947" y="26758"/>
                </a:moveTo>
                <a:lnTo>
                  <a:pt x="295148" y="43941"/>
                </a:lnTo>
                <a:lnTo>
                  <a:pt x="266319" y="75183"/>
                </a:lnTo>
                <a:lnTo>
                  <a:pt x="248920" y="111124"/>
                </a:lnTo>
                <a:lnTo>
                  <a:pt x="231267" y="165480"/>
                </a:lnTo>
                <a:lnTo>
                  <a:pt x="220091" y="204850"/>
                </a:lnTo>
                <a:lnTo>
                  <a:pt x="214502" y="224789"/>
                </a:lnTo>
                <a:lnTo>
                  <a:pt x="208660" y="244220"/>
                </a:lnTo>
                <a:lnTo>
                  <a:pt x="202692" y="263016"/>
                </a:lnTo>
                <a:lnTo>
                  <a:pt x="196469" y="280669"/>
                </a:lnTo>
                <a:lnTo>
                  <a:pt x="189738" y="296925"/>
                </a:lnTo>
                <a:lnTo>
                  <a:pt x="190119" y="296290"/>
                </a:lnTo>
                <a:lnTo>
                  <a:pt x="217541" y="296290"/>
                </a:lnTo>
                <a:lnTo>
                  <a:pt x="232918" y="251586"/>
                </a:lnTo>
                <a:lnTo>
                  <a:pt x="244475" y="211708"/>
                </a:lnTo>
                <a:lnTo>
                  <a:pt x="250190" y="192023"/>
                </a:lnTo>
                <a:lnTo>
                  <a:pt x="255615" y="172592"/>
                </a:lnTo>
                <a:lnTo>
                  <a:pt x="261239" y="153796"/>
                </a:lnTo>
                <a:lnTo>
                  <a:pt x="266832" y="136524"/>
                </a:lnTo>
                <a:lnTo>
                  <a:pt x="266700" y="136524"/>
                </a:lnTo>
                <a:lnTo>
                  <a:pt x="272439" y="120649"/>
                </a:lnTo>
                <a:lnTo>
                  <a:pt x="278638" y="105790"/>
                </a:lnTo>
                <a:lnTo>
                  <a:pt x="284860" y="93471"/>
                </a:lnTo>
                <a:lnTo>
                  <a:pt x="285013" y="93471"/>
                </a:lnTo>
                <a:lnTo>
                  <a:pt x="287375" y="89534"/>
                </a:lnTo>
                <a:lnTo>
                  <a:pt x="290956" y="84454"/>
                </a:lnTo>
                <a:lnTo>
                  <a:pt x="297067" y="77088"/>
                </a:lnTo>
                <a:lnTo>
                  <a:pt x="297688" y="76326"/>
                </a:lnTo>
                <a:lnTo>
                  <a:pt x="303682" y="70230"/>
                </a:lnTo>
                <a:lnTo>
                  <a:pt x="304419" y="69468"/>
                </a:lnTo>
                <a:lnTo>
                  <a:pt x="310397" y="64388"/>
                </a:lnTo>
                <a:lnTo>
                  <a:pt x="310260" y="64388"/>
                </a:lnTo>
                <a:lnTo>
                  <a:pt x="311276" y="63626"/>
                </a:lnTo>
                <a:lnTo>
                  <a:pt x="317085" y="59689"/>
                </a:lnTo>
                <a:lnTo>
                  <a:pt x="318007" y="59054"/>
                </a:lnTo>
                <a:lnTo>
                  <a:pt x="324866" y="55244"/>
                </a:lnTo>
                <a:lnTo>
                  <a:pt x="325063" y="55244"/>
                </a:lnTo>
                <a:lnTo>
                  <a:pt x="329407" y="53212"/>
                </a:lnTo>
                <a:lnTo>
                  <a:pt x="328295" y="53212"/>
                </a:lnTo>
                <a:lnTo>
                  <a:pt x="331850" y="52069"/>
                </a:lnTo>
                <a:lnTo>
                  <a:pt x="334369" y="52069"/>
                </a:lnTo>
                <a:lnTo>
                  <a:pt x="333947" y="26758"/>
                </a:lnTo>
                <a:close/>
              </a:path>
              <a:path w="410845" h="412114">
                <a:moveTo>
                  <a:pt x="196596" y="280161"/>
                </a:moveTo>
                <a:lnTo>
                  <a:pt x="196388" y="280669"/>
                </a:lnTo>
                <a:lnTo>
                  <a:pt x="196596" y="280161"/>
                </a:lnTo>
                <a:close/>
              </a:path>
              <a:path w="410845" h="412114">
                <a:moveTo>
                  <a:pt x="202819" y="262508"/>
                </a:moveTo>
                <a:lnTo>
                  <a:pt x="202641" y="263016"/>
                </a:lnTo>
                <a:lnTo>
                  <a:pt x="202819" y="262508"/>
                </a:lnTo>
                <a:close/>
              </a:path>
              <a:path w="410845" h="412114">
                <a:moveTo>
                  <a:pt x="208660" y="243966"/>
                </a:moveTo>
                <a:lnTo>
                  <a:pt x="208581" y="244220"/>
                </a:lnTo>
                <a:lnTo>
                  <a:pt x="208660" y="243966"/>
                </a:lnTo>
                <a:close/>
              </a:path>
              <a:path w="410845" h="412114">
                <a:moveTo>
                  <a:pt x="214502" y="224535"/>
                </a:moveTo>
                <a:lnTo>
                  <a:pt x="214427" y="224789"/>
                </a:lnTo>
                <a:lnTo>
                  <a:pt x="214502" y="224535"/>
                </a:lnTo>
                <a:close/>
              </a:path>
              <a:path w="410845" h="412114">
                <a:moveTo>
                  <a:pt x="255688" y="172465"/>
                </a:moveTo>
                <a:close/>
              </a:path>
              <a:path w="410845" h="412114">
                <a:moveTo>
                  <a:pt x="261320" y="153796"/>
                </a:moveTo>
                <a:lnTo>
                  <a:pt x="261239" y="154050"/>
                </a:lnTo>
                <a:lnTo>
                  <a:pt x="261320" y="153796"/>
                </a:lnTo>
                <a:close/>
              </a:path>
              <a:path w="410845" h="412114">
                <a:moveTo>
                  <a:pt x="266953" y="136143"/>
                </a:moveTo>
                <a:lnTo>
                  <a:pt x="266700" y="136524"/>
                </a:lnTo>
                <a:lnTo>
                  <a:pt x="266832" y="136524"/>
                </a:lnTo>
                <a:lnTo>
                  <a:pt x="266953" y="136143"/>
                </a:lnTo>
                <a:close/>
              </a:path>
              <a:path w="410845" h="412114">
                <a:moveTo>
                  <a:pt x="272593" y="120223"/>
                </a:moveTo>
                <a:lnTo>
                  <a:pt x="272415" y="120649"/>
                </a:lnTo>
                <a:lnTo>
                  <a:pt x="272593" y="120223"/>
                </a:lnTo>
                <a:close/>
              </a:path>
              <a:path w="410845" h="412114">
                <a:moveTo>
                  <a:pt x="278761" y="105790"/>
                </a:moveTo>
                <a:lnTo>
                  <a:pt x="278383" y="106552"/>
                </a:lnTo>
                <a:lnTo>
                  <a:pt x="278761" y="105790"/>
                </a:lnTo>
                <a:close/>
              </a:path>
              <a:path w="410845" h="412114">
                <a:moveTo>
                  <a:pt x="285013" y="93471"/>
                </a:moveTo>
                <a:lnTo>
                  <a:pt x="284860" y="93471"/>
                </a:lnTo>
                <a:lnTo>
                  <a:pt x="284479" y="94360"/>
                </a:lnTo>
                <a:lnTo>
                  <a:pt x="285013" y="93471"/>
                </a:lnTo>
                <a:close/>
              </a:path>
              <a:path w="410845" h="412114">
                <a:moveTo>
                  <a:pt x="287863" y="88722"/>
                </a:moveTo>
                <a:lnTo>
                  <a:pt x="287274" y="89534"/>
                </a:lnTo>
                <a:lnTo>
                  <a:pt x="287863" y="88722"/>
                </a:lnTo>
                <a:close/>
              </a:path>
              <a:path w="410845" h="412114">
                <a:moveTo>
                  <a:pt x="291069" y="84454"/>
                </a:moveTo>
                <a:lnTo>
                  <a:pt x="290449" y="85216"/>
                </a:lnTo>
                <a:lnTo>
                  <a:pt x="291069" y="84454"/>
                </a:lnTo>
                <a:close/>
              </a:path>
              <a:path w="410845" h="412114">
                <a:moveTo>
                  <a:pt x="297789" y="76326"/>
                </a:moveTo>
                <a:lnTo>
                  <a:pt x="297145" y="76993"/>
                </a:lnTo>
                <a:lnTo>
                  <a:pt x="297789" y="76326"/>
                </a:lnTo>
                <a:close/>
              </a:path>
              <a:path w="410845" h="412114">
                <a:moveTo>
                  <a:pt x="386409" y="25272"/>
                </a:moveTo>
                <a:lnTo>
                  <a:pt x="345185" y="25272"/>
                </a:lnTo>
                <a:lnTo>
                  <a:pt x="348488" y="50418"/>
                </a:lnTo>
                <a:lnTo>
                  <a:pt x="334374" y="52371"/>
                </a:lnTo>
                <a:lnTo>
                  <a:pt x="334772" y="76199"/>
                </a:lnTo>
                <a:lnTo>
                  <a:pt x="410337" y="36702"/>
                </a:lnTo>
                <a:lnTo>
                  <a:pt x="386409" y="25272"/>
                </a:lnTo>
                <a:close/>
              </a:path>
              <a:path w="410845" h="412114">
                <a:moveTo>
                  <a:pt x="304419" y="69468"/>
                </a:moveTo>
                <a:lnTo>
                  <a:pt x="303656" y="70230"/>
                </a:lnTo>
                <a:lnTo>
                  <a:pt x="303813" y="70095"/>
                </a:lnTo>
                <a:lnTo>
                  <a:pt x="304419" y="69468"/>
                </a:lnTo>
                <a:close/>
              </a:path>
              <a:path w="410845" h="412114">
                <a:moveTo>
                  <a:pt x="303813" y="70095"/>
                </a:moveTo>
                <a:lnTo>
                  <a:pt x="303656" y="70230"/>
                </a:lnTo>
                <a:lnTo>
                  <a:pt x="303813" y="70095"/>
                </a:lnTo>
                <a:close/>
              </a:path>
              <a:path w="410845" h="412114">
                <a:moveTo>
                  <a:pt x="304536" y="69468"/>
                </a:moveTo>
                <a:lnTo>
                  <a:pt x="303813" y="70095"/>
                </a:lnTo>
                <a:lnTo>
                  <a:pt x="304536" y="69468"/>
                </a:lnTo>
                <a:close/>
              </a:path>
              <a:path w="410845" h="412114">
                <a:moveTo>
                  <a:pt x="311276" y="63626"/>
                </a:moveTo>
                <a:lnTo>
                  <a:pt x="310260" y="64388"/>
                </a:lnTo>
                <a:lnTo>
                  <a:pt x="310926" y="63930"/>
                </a:lnTo>
                <a:lnTo>
                  <a:pt x="311276" y="63626"/>
                </a:lnTo>
                <a:close/>
              </a:path>
              <a:path w="410845" h="412114">
                <a:moveTo>
                  <a:pt x="310926" y="63930"/>
                </a:moveTo>
                <a:lnTo>
                  <a:pt x="310260" y="64388"/>
                </a:lnTo>
                <a:lnTo>
                  <a:pt x="310397" y="64388"/>
                </a:lnTo>
                <a:lnTo>
                  <a:pt x="310926" y="63930"/>
                </a:lnTo>
                <a:close/>
              </a:path>
              <a:path w="410845" h="412114">
                <a:moveTo>
                  <a:pt x="311367" y="63626"/>
                </a:moveTo>
                <a:lnTo>
                  <a:pt x="310926" y="63930"/>
                </a:lnTo>
                <a:lnTo>
                  <a:pt x="311367" y="63626"/>
                </a:lnTo>
                <a:close/>
              </a:path>
              <a:path w="410845" h="412114">
                <a:moveTo>
                  <a:pt x="318007" y="59054"/>
                </a:moveTo>
                <a:lnTo>
                  <a:pt x="316992" y="59689"/>
                </a:lnTo>
                <a:lnTo>
                  <a:pt x="317512" y="59396"/>
                </a:lnTo>
                <a:lnTo>
                  <a:pt x="318007" y="59054"/>
                </a:lnTo>
                <a:close/>
              </a:path>
              <a:path w="410845" h="412114">
                <a:moveTo>
                  <a:pt x="317512" y="59396"/>
                </a:moveTo>
                <a:lnTo>
                  <a:pt x="316992" y="59689"/>
                </a:lnTo>
                <a:lnTo>
                  <a:pt x="317512" y="59396"/>
                </a:lnTo>
                <a:close/>
              </a:path>
              <a:path w="410845" h="412114">
                <a:moveTo>
                  <a:pt x="318116" y="59054"/>
                </a:moveTo>
                <a:lnTo>
                  <a:pt x="317512" y="59396"/>
                </a:lnTo>
                <a:lnTo>
                  <a:pt x="318116" y="59054"/>
                </a:lnTo>
                <a:close/>
              </a:path>
              <a:path w="410845" h="412114">
                <a:moveTo>
                  <a:pt x="325063" y="55244"/>
                </a:moveTo>
                <a:lnTo>
                  <a:pt x="324866" y="55244"/>
                </a:lnTo>
                <a:lnTo>
                  <a:pt x="323976" y="55752"/>
                </a:lnTo>
                <a:lnTo>
                  <a:pt x="325063" y="55244"/>
                </a:lnTo>
                <a:close/>
              </a:path>
              <a:path w="410845" h="412114">
                <a:moveTo>
                  <a:pt x="331850" y="52069"/>
                </a:moveTo>
                <a:lnTo>
                  <a:pt x="328295" y="53212"/>
                </a:lnTo>
                <a:lnTo>
                  <a:pt x="329874" y="52994"/>
                </a:lnTo>
                <a:lnTo>
                  <a:pt x="331850" y="52069"/>
                </a:lnTo>
                <a:close/>
              </a:path>
              <a:path w="410845" h="412114">
                <a:moveTo>
                  <a:pt x="329874" y="52994"/>
                </a:moveTo>
                <a:lnTo>
                  <a:pt x="328295" y="53212"/>
                </a:lnTo>
                <a:lnTo>
                  <a:pt x="329407" y="53212"/>
                </a:lnTo>
                <a:lnTo>
                  <a:pt x="329874" y="52994"/>
                </a:lnTo>
                <a:close/>
              </a:path>
              <a:path w="410845" h="412114">
                <a:moveTo>
                  <a:pt x="334369" y="52069"/>
                </a:moveTo>
                <a:lnTo>
                  <a:pt x="331850" y="52069"/>
                </a:lnTo>
                <a:lnTo>
                  <a:pt x="329874" y="52994"/>
                </a:lnTo>
                <a:lnTo>
                  <a:pt x="334374" y="52371"/>
                </a:lnTo>
                <a:lnTo>
                  <a:pt x="334369" y="52069"/>
                </a:lnTo>
                <a:close/>
              </a:path>
              <a:path w="410845" h="412114">
                <a:moveTo>
                  <a:pt x="345185" y="25272"/>
                </a:moveTo>
                <a:lnTo>
                  <a:pt x="333947" y="26758"/>
                </a:lnTo>
                <a:lnTo>
                  <a:pt x="334374" y="52371"/>
                </a:lnTo>
                <a:lnTo>
                  <a:pt x="348488" y="50418"/>
                </a:lnTo>
                <a:lnTo>
                  <a:pt x="345185" y="25272"/>
                </a:lnTo>
                <a:close/>
              </a:path>
              <a:path w="410845" h="412114">
                <a:moveTo>
                  <a:pt x="333501" y="0"/>
                </a:moveTo>
                <a:lnTo>
                  <a:pt x="333947" y="26758"/>
                </a:lnTo>
                <a:lnTo>
                  <a:pt x="345185" y="25272"/>
                </a:lnTo>
                <a:lnTo>
                  <a:pt x="386409" y="25272"/>
                </a:lnTo>
                <a:lnTo>
                  <a:pt x="333501" y="0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05000" y="3276600"/>
            <a:ext cx="2188845" cy="2088514"/>
            <a:chOff x="2648661" y="3355795"/>
            <a:chExt cx="2188845" cy="2088514"/>
          </a:xfrm>
        </p:grpSpPr>
        <p:sp>
          <p:nvSpPr>
            <p:cNvPr id="3" name="object 3"/>
            <p:cNvSpPr/>
            <p:nvPr/>
          </p:nvSpPr>
          <p:spPr>
            <a:xfrm>
              <a:off x="2648661" y="3355795"/>
              <a:ext cx="2188563" cy="20879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666999" y="3378707"/>
              <a:ext cx="2098548" cy="19979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4169665" y="3276600"/>
            <a:ext cx="2188845" cy="2088514"/>
            <a:chOff x="4913326" y="3355795"/>
            <a:chExt cx="2188845" cy="2088514"/>
          </a:xfrm>
        </p:grpSpPr>
        <p:sp>
          <p:nvSpPr>
            <p:cNvPr id="6" name="object 6"/>
            <p:cNvSpPr/>
            <p:nvPr/>
          </p:nvSpPr>
          <p:spPr>
            <a:xfrm>
              <a:off x="4913326" y="3355795"/>
              <a:ext cx="2188563" cy="20879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931664" y="3378707"/>
              <a:ext cx="2098547" cy="19979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435852" y="3276600"/>
            <a:ext cx="2188845" cy="2088514"/>
            <a:chOff x="7179513" y="3355795"/>
            <a:chExt cx="2188845" cy="2088514"/>
          </a:xfrm>
        </p:grpSpPr>
        <p:sp>
          <p:nvSpPr>
            <p:cNvPr id="9" name="object 9"/>
            <p:cNvSpPr/>
            <p:nvPr/>
          </p:nvSpPr>
          <p:spPr>
            <a:xfrm>
              <a:off x="7179513" y="3355795"/>
              <a:ext cx="2188563" cy="20879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197851" y="3378707"/>
              <a:ext cx="2098548" cy="19979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8705089" y="3276600"/>
            <a:ext cx="2188845" cy="2088514"/>
            <a:chOff x="9448750" y="3355795"/>
            <a:chExt cx="2188845" cy="2088514"/>
          </a:xfrm>
        </p:grpSpPr>
        <p:sp>
          <p:nvSpPr>
            <p:cNvPr id="12" name="object 12"/>
            <p:cNvSpPr/>
            <p:nvPr/>
          </p:nvSpPr>
          <p:spPr>
            <a:xfrm>
              <a:off x="9448750" y="3355795"/>
              <a:ext cx="2188563" cy="208798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467088" y="3378707"/>
              <a:ext cx="2098548" cy="19979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1883715" y="2699034"/>
            <a:ext cx="9028430" cy="2700655"/>
            <a:chOff x="2627376" y="2778229"/>
            <a:chExt cx="9028430" cy="2700655"/>
          </a:xfrm>
        </p:grpSpPr>
        <p:sp>
          <p:nvSpPr>
            <p:cNvPr id="15" name="object 15"/>
            <p:cNvSpPr/>
            <p:nvPr/>
          </p:nvSpPr>
          <p:spPr>
            <a:xfrm>
              <a:off x="7181050" y="2778229"/>
              <a:ext cx="2190062" cy="547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199376" y="2801112"/>
              <a:ext cx="2100072" cy="4572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645639" y="2778229"/>
              <a:ext cx="2191561" cy="547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663952" y="2801112"/>
              <a:ext cx="2101596" cy="45720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627376" y="3329940"/>
              <a:ext cx="2228088" cy="2142744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663952" y="3371088"/>
              <a:ext cx="2101596" cy="201625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911827" y="2778229"/>
              <a:ext cx="2191561" cy="54718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930140" y="2801112"/>
              <a:ext cx="2101595" cy="457200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893564" y="3329940"/>
              <a:ext cx="2228088" cy="2148839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930140" y="3371088"/>
              <a:ext cx="2101595" cy="2022348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445727" y="2778229"/>
              <a:ext cx="2191561" cy="547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464040" y="2801112"/>
              <a:ext cx="2101596" cy="457200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427464" y="3329940"/>
              <a:ext cx="2228087" cy="2135124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9464040" y="3371088"/>
              <a:ext cx="2101596" cy="2008632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161276" y="3293364"/>
              <a:ext cx="2225039" cy="2154936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197852" y="3334512"/>
              <a:ext cx="2098548" cy="2028444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799588" y="3872484"/>
              <a:ext cx="2020824" cy="1592580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850642" y="3923538"/>
              <a:ext cx="1868805" cy="1440180"/>
            </a:xfrm>
            <a:custGeom>
              <a:avLst/>
              <a:gdLst/>
              <a:ahLst/>
              <a:cxnLst/>
              <a:rect l="l" t="t" r="r" b="b"/>
              <a:pathLst>
                <a:path w="1868804" h="1440179">
                  <a:moveTo>
                    <a:pt x="0" y="1440180"/>
                  </a:moveTo>
                  <a:lnTo>
                    <a:pt x="1868424" y="1440180"/>
                  </a:lnTo>
                  <a:lnTo>
                    <a:pt x="1868424" y="0"/>
                  </a:lnTo>
                  <a:lnTo>
                    <a:pt x="0" y="0"/>
                  </a:lnTo>
                  <a:lnTo>
                    <a:pt x="0" y="1440180"/>
                  </a:lnTo>
                  <a:close/>
                </a:path>
              </a:pathLst>
            </a:custGeom>
            <a:ln w="25400">
              <a:solidFill>
                <a:srgbClr val="1F56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1082528" y="3334512"/>
              <a:ext cx="483107" cy="445007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839200" y="3334512"/>
              <a:ext cx="457200" cy="443483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571488" y="3334512"/>
              <a:ext cx="457200" cy="443483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308348" y="3334512"/>
              <a:ext cx="457200" cy="443483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2482342" y="276121"/>
            <a:ext cx="790702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pc="-5" dirty="0"/>
              <a:t>ФОРМАТИРОВАНИЕ НА ОСНОВЕ ФОРМУЛ</a:t>
            </a:r>
            <a:endParaRPr spc="-5" dirty="0"/>
          </a:p>
        </p:txBody>
      </p:sp>
      <p:sp>
        <p:nvSpPr>
          <p:cNvPr id="38" name="object 38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466050" y="976561"/>
            <a:ext cx="10963949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000" dirty="0">
                <a:solidFill>
                  <a:srgbClr val="252525"/>
                </a:solidFill>
                <a:latin typeface="Carlito"/>
                <a:cs typeface="Carlito"/>
              </a:rPr>
              <a:t>Правильное использование фиксированных и относительных ссылок на ячейки чрезвычайно важно при работе с правилами условного форматирования на основе формул.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48477" y="1847043"/>
            <a:ext cx="9786036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Clr>
                <a:srgbClr val="3E3E3E"/>
              </a:buClr>
              <a:buChar char="•"/>
              <a:tabLst>
                <a:tab pos="354965" algn="l"/>
                <a:tab pos="355600" algn="l"/>
              </a:tabLst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Помните, что ваш первоначальный выбор определяет область форматируемых ячеек и что начальная ссылочная ячейка для формулы всегда является левым верхним углом этого выбора.</a:t>
            </a:r>
            <a:endParaRPr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B42047B8-C6AA-4B7F-88E9-CE5CD74A9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942" y="2715036"/>
            <a:ext cx="5837777" cy="3515306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FF99F164-ADD7-4213-AF58-DA43314DFA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6341" y="3633164"/>
            <a:ext cx="1943100" cy="110490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7BBE7419-4BE1-404A-8F1C-C5EB918D2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9930" y="2980096"/>
            <a:ext cx="2979714" cy="2033067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0" y="242138"/>
            <a:ext cx="57150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pc="-10" dirty="0"/>
              <a:t>Группировка и </a:t>
            </a:r>
            <a:r>
              <a:rPr lang="ru-RU" spc="-10" dirty="0" err="1"/>
              <a:t>разгруппировка</a:t>
            </a:r>
            <a:r>
              <a:rPr lang="ru-RU" spc="-10" dirty="0"/>
              <a:t> 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1026" y="1006095"/>
            <a:ext cx="11518574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000" spc="-5" dirty="0">
                <a:solidFill>
                  <a:srgbClr val="252525"/>
                </a:solidFill>
                <a:latin typeface="Carlito"/>
                <a:cs typeface="Carlito"/>
              </a:rPr>
              <a:t>Параметр «Группа» используется для скрытия выбранных строк или столбцов из поля зрения (Данные &gt; Группа).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1025" y="1756145"/>
            <a:ext cx="10712251" cy="843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95"/>
              </a:spcBef>
              <a:buClr>
                <a:srgbClr val="3E3E3E"/>
              </a:buClr>
              <a:tabLst>
                <a:tab pos="354965" algn="l"/>
                <a:tab pos="355600" algn="l"/>
              </a:tabLst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Excel автоматически создает переключатели (+/-) для отображения или скрытия отдельных групп, а также кнопки для отображения или скрытия всех строк или столбцов на уровне одним щелчком мыши (с пометкой «1», «2» и т. д.)</a:t>
            </a:r>
            <a:endParaRPr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354697" y="4481437"/>
            <a:ext cx="5276022" cy="1326705"/>
          </a:xfrm>
          <a:custGeom>
            <a:avLst/>
            <a:gdLst/>
            <a:ahLst/>
            <a:cxnLst/>
            <a:rect l="l" t="t" r="r" b="b"/>
            <a:pathLst>
              <a:path w="3657600" h="779145">
                <a:moveTo>
                  <a:pt x="0" y="778764"/>
                </a:moveTo>
                <a:lnTo>
                  <a:pt x="3657600" y="778764"/>
                </a:lnTo>
                <a:lnTo>
                  <a:pt x="3657600" y="0"/>
                </a:lnTo>
                <a:lnTo>
                  <a:pt x="0" y="0"/>
                </a:lnTo>
                <a:lnTo>
                  <a:pt x="0" y="778764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19482" y="3056228"/>
            <a:ext cx="2676517" cy="3174113"/>
          </a:xfrm>
          <a:custGeom>
            <a:avLst/>
            <a:gdLst/>
            <a:ahLst/>
            <a:cxnLst/>
            <a:rect l="l" t="t" r="r" b="b"/>
            <a:pathLst>
              <a:path w="1828800" h="2924810">
                <a:moveTo>
                  <a:pt x="0" y="2924555"/>
                </a:moveTo>
                <a:lnTo>
                  <a:pt x="1828800" y="2924555"/>
                </a:lnTo>
                <a:lnTo>
                  <a:pt x="1828800" y="0"/>
                </a:lnTo>
                <a:lnTo>
                  <a:pt x="0" y="0"/>
                </a:lnTo>
                <a:lnTo>
                  <a:pt x="0" y="2924555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375431" y="3345964"/>
            <a:ext cx="57277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000" i="1" spc="-5" dirty="0">
                <a:solidFill>
                  <a:srgbClr val="7E7E7E"/>
                </a:solidFill>
                <a:latin typeface="Carlito"/>
                <a:cs typeface="Carlito"/>
              </a:rPr>
              <a:t>Данные</a:t>
            </a:r>
            <a:endParaRPr sz="1000" dirty="0">
              <a:latin typeface="Carlito"/>
              <a:cs typeface="Carlito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7162742" y="5190659"/>
            <a:ext cx="4316095" cy="939165"/>
            <a:chOff x="7162742" y="5190659"/>
            <a:chExt cx="4316095" cy="939165"/>
          </a:xfrm>
        </p:grpSpPr>
        <p:sp>
          <p:nvSpPr>
            <p:cNvPr id="24" name="object 24"/>
            <p:cNvSpPr/>
            <p:nvPr/>
          </p:nvSpPr>
          <p:spPr>
            <a:xfrm>
              <a:off x="7162742" y="5190659"/>
              <a:ext cx="4316082" cy="938912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200899" y="5190744"/>
              <a:ext cx="4244340" cy="858519"/>
            </a:xfrm>
            <a:custGeom>
              <a:avLst/>
              <a:gdLst/>
              <a:ahLst/>
              <a:cxnLst/>
              <a:rect l="l" t="t" r="r" b="b"/>
              <a:pathLst>
                <a:path w="4244340" h="858520">
                  <a:moveTo>
                    <a:pt x="4244340" y="0"/>
                  </a:moveTo>
                  <a:lnTo>
                    <a:pt x="335660" y="0"/>
                  </a:lnTo>
                  <a:lnTo>
                    <a:pt x="286050" y="3638"/>
                  </a:lnTo>
                  <a:lnTo>
                    <a:pt x="238703" y="14208"/>
                  </a:lnTo>
                  <a:lnTo>
                    <a:pt x="194137" y="31190"/>
                  </a:lnTo>
                  <a:lnTo>
                    <a:pt x="152872" y="54067"/>
                  </a:lnTo>
                  <a:lnTo>
                    <a:pt x="115426" y="82318"/>
                  </a:lnTo>
                  <a:lnTo>
                    <a:pt x="82318" y="115426"/>
                  </a:lnTo>
                  <a:lnTo>
                    <a:pt x="54067" y="152872"/>
                  </a:lnTo>
                  <a:lnTo>
                    <a:pt x="31190" y="194137"/>
                  </a:lnTo>
                  <a:lnTo>
                    <a:pt x="14208" y="238703"/>
                  </a:lnTo>
                  <a:lnTo>
                    <a:pt x="3638" y="286050"/>
                  </a:lnTo>
                  <a:lnTo>
                    <a:pt x="0" y="335660"/>
                  </a:lnTo>
                  <a:lnTo>
                    <a:pt x="0" y="858011"/>
                  </a:lnTo>
                  <a:lnTo>
                    <a:pt x="3908679" y="858011"/>
                  </a:lnTo>
                  <a:lnTo>
                    <a:pt x="3958289" y="854372"/>
                  </a:lnTo>
                  <a:lnTo>
                    <a:pt x="4005636" y="843801"/>
                  </a:lnTo>
                  <a:lnTo>
                    <a:pt x="4050202" y="826817"/>
                  </a:lnTo>
                  <a:lnTo>
                    <a:pt x="4091467" y="803940"/>
                  </a:lnTo>
                  <a:lnTo>
                    <a:pt x="4128913" y="775688"/>
                  </a:lnTo>
                  <a:lnTo>
                    <a:pt x="4162021" y="742581"/>
                  </a:lnTo>
                  <a:lnTo>
                    <a:pt x="4190272" y="705137"/>
                  </a:lnTo>
                  <a:lnTo>
                    <a:pt x="4213149" y="663877"/>
                  </a:lnTo>
                  <a:lnTo>
                    <a:pt x="4230131" y="619320"/>
                  </a:lnTo>
                  <a:lnTo>
                    <a:pt x="4240701" y="571984"/>
                  </a:lnTo>
                  <a:lnTo>
                    <a:pt x="4244340" y="522389"/>
                  </a:lnTo>
                  <a:lnTo>
                    <a:pt x="42443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8055608" y="5326786"/>
            <a:ext cx="3298191" cy="536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1600" b="1" spc="-10" dirty="0">
                <a:solidFill>
                  <a:srgbClr val="FFC000"/>
                </a:solidFill>
                <a:latin typeface="Carlito"/>
                <a:cs typeface="Carlito"/>
              </a:rPr>
              <a:t>СОВЕТ</a:t>
            </a:r>
            <a:r>
              <a:rPr sz="2000" dirty="0">
                <a:solidFill>
                  <a:srgbClr val="FFC000"/>
                </a:solidFill>
                <a:latin typeface="Carlito"/>
                <a:cs typeface="Carlito"/>
              </a:rPr>
              <a:t>: </a:t>
            </a:r>
            <a:r>
              <a:rPr lang="ru-RU" sz="1400" dirty="0"/>
              <a:t>Используйте Ctrl-8, чтобы скрыть или показать кнопки переключения</a:t>
            </a:r>
            <a:endParaRPr sz="1400" dirty="0"/>
          </a:p>
        </p:txBody>
      </p:sp>
      <p:sp>
        <p:nvSpPr>
          <p:cNvPr id="27" name="object 27"/>
          <p:cNvSpPr/>
          <p:nvPr/>
        </p:nvSpPr>
        <p:spPr>
          <a:xfrm>
            <a:off x="7292340" y="5350764"/>
            <a:ext cx="626364" cy="64922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object 28"/>
          <p:cNvGrpSpPr/>
          <p:nvPr/>
        </p:nvGrpSpPr>
        <p:grpSpPr>
          <a:xfrm>
            <a:off x="6329680" y="3775710"/>
            <a:ext cx="2758440" cy="1195704"/>
            <a:chOff x="6329680" y="3775710"/>
            <a:chExt cx="2758440" cy="1195704"/>
          </a:xfrm>
        </p:grpSpPr>
        <p:sp>
          <p:nvSpPr>
            <p:cNvPr id="30" name="object 30"/>
            <p:cNvSpPr/>
            <p:nvPr/>
          </p:nvSpPr>
          <p:spPr>
            <a:xfrm>
              <a:off x="7084313" y="3775710"/>
              <a:ext cx="1237615" cy="242570"/>
            </a:xfrm>
            <a:custGeom>
              <a:avLst/>
              <a:gdLst/>
              <a:ahLst/>
              <a:cxnLst/>
              <a:rect l="l" t="t" r="r" b="b"/>
              <a:pathLst>
                <a:path w="1237615" h="242570">
                  <a:moveTo>
                    <a:pt x="0" y="242315"/>
                  </a:moveTo>
                  <a:lnTo>
                    <a:pt x="1237487" y="242315"/>
                  </a:lnTo>
                  <a:lnTo>
                    <a:pt x="1237487" y="0"/>
                  </a:lnTo>
                  <a:lnTo>
                    <a:pt x="0" y="0"/>
                  </a:lnTo>
                  <a:lnTo>
                    <a:pt x="0" y="242315"/>
                  </a:lnTo>
                  <a:close/>
                </a:path>
              </a:pathLst>
            </a:custGeom>
            <a:ln w="25400">
              <a:solidFill>
                <a:srgbClr val="1F56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329680" y="3859529"/>
              <a:ext cx="2758440" cy="1111885"/>
            </a:xfrm>
            <a:custGeom>
              <a:avLst/>
              <a:gdLst/>
              <a:ahLst/>
              <a:cxnLst/>
              <a:rect l="l" t="t" r="r" b="b"/>
              <a:pathLst>
                <a:path w="2758440" h="1111885">
                  <a:moveTo>
                    <a:pt x="686054" y="38100"/>
                  </a:moveTo>
                  <a:lnTo>
                    <a:pt x="670877" y="32512"/>
                  </a:lnTo>
                  <a:lnTo>
                    <a:pt x="606044" y="8636"/>
                  </a:lnTo>
                  <a:lnTo>
                    <a:pt x="608901" y="34163"/>
                  </a:lnTo>
                  <a:lnTo>
                    <a:pt x="568706" y="40767"/>
                  </a:lnTo>
                  <a:lnTo>
                    <a:pt x="524002" y="52832"/>
                  </a:lnTo>
                  <a:lnTo>
                    <a:pt x="481457" y="70739"/>
                  </a:lnTo>
                  <a:lnTo>
                    <a:pt x="442087" y="96139"/>
                  </a:lnTo>
                  <a:lnTo>
                    <a:pt x="406908" y="131064"/>
                  </a:lnTo>
                  <a:lnTo>
                    <a:pt x="383794" y="163957"/>
                  </a:lnTo>
                  <a:lnTo>
                    <a:pt x="364109" y="203454"/>
                  </a:lnTo>
                  <a:lnTo>
                    <a:pt x="349377" y="253492"/>
                  </a:lnTo>
                  <a:lnTo>
                    <a:pt x="342900" y="292862"/>
                  </a:lnTo>
                  <a:lnTo>
                    <a:pt x="338709" y="336169"/>
                  </a:lnTo>
                  <a:lnTo>
                    <a:pt x="336042" y="383032"/>
                  </a:lnTo>
                  <a:lnTo>
                    <a:pt x="334518" y="457708"/>
                  </a:lnTo>
                  <a:lnTo>
                    <a:pt x="334518" y="509524"/>
                  </a:lnTo>
                  <a:lnTo>
                    <a:pt x="334899" y="562102"/>
                  </a:lnTo>
                  <a:lnTo>
                    <a:pt x="335140" y="614680"/>
                  </a:lnTo>
                  <a:lnTo>
                    <a:pt x="335140" y="666369"/>
                  </a:lnTo>
                  <a:lnTo>
                    <a:pt x="335140" y="666496"/>
                  </a:lnTo>
                  <a:lnTo>
                    <a:pt x="334899" y="691515"/>
                  </a:lnTo>
                  <a:lnTo>
                    <a:pt x="334391" y="716153"/>
                  </a:lnTo>
                  <a:lnTo>
                    <a:pt x="334378" y="716280"/>
                  </a:lnTo>
                  <a:lnTo>
                    <a:pt x="333502" y="740283"/>
                  </a:lnTo>
                  <a:lnTo>
                    <a:pt x="333489" y="740410"/>
                  </a:lnTo>
                  <a:lnTo>
                    <a:pt x="332359" y="763651"/>
                  </a:lnTo>
                  <a:lnTo>
                    <a:pt x="332333" y="763905"/>
                  </a:lnTo>
                  <a:lnTo>
                    <a:pt x="332257" y="765175"/>
                  </a:lnTo>
                  <a:lnTo>
                    <a:pt x="330835" y="786511"/>
                  </a:lnTo>
                  <a:lnTo>
                    <a:pt x="330835" y="786257"/>
                  </a:lnTo>
                  <a:lnTo>
                    <a:pt x="330809" y="786511"/>
                  </a:lnTo>
                  <a:lnTo>
                    <a:pt x="328930" y="808101"/>
                  </a:lnTo>
                  <a:lnTo>
                    <a:pt x="329057" y="807720"/>
                  </a:lnTo>
                  <a:lnTo>
                    <a:pt x="326517" y="828802"/>
                  </a:lnTo>
                  <a:lnTo>
                    <a:pt x="326644" y="828548"/>
                  </a:lnTo>
                  <a:lnTo>
                    <a:pt x="323723" y="848360"/>
                  </a:lnTo>
                  <a:lnTo>
                    <a:pt x="323850" y="847852"/>
                  </a:lnTo>
                  <a:lnTo>
                    <a:pt x="320382" y="866178"/>
                  </a:lnTo>
                  <a:lnTo>
                    <a:pt x="320268" y="866648"/>
                  </a:lnTo>
                  <a:lnTo>
                    <a:pt x="316484" y="882904"/>
                  </a:lnTo>
                  <a:lnTo>
                    <a:pt x="316293" y="883539"/>
                  </a:lnTo>
                  <a:lnTo>
                    <a:pt x="312039" y="898144"/>
                  </a:lnTo>
                  <a:lnTo>
                    <a:pt x="311696" y="899033"/>
                  </a:lnTo>
                  <a:lnTo>
                    <a:pt x="306451" y="912749"/>
                  </a:lnTo>
                  <a:lnTo>
                    <a:pt x="306819" y="912114"/>
                  </a:lnTo>
                  <a:lnTo>
                    <a:pt x="300736" y="925576"/>
                  </a:lnTo>
                  <a:lnTo>
                    <a:pt x="301117" y="925068"/>
                  </a:lnTo>
                  <a:lnTo>
                    <a:pt x="294640" y="937768"/>
                  </a:lnTo>
                  <a:lnTo>
                    <a:pt x="294767" y="937387"/>
                  </a:lnTo>
                  <a:lnTo>
                    <a:pt x="294551" y="937768"/>
                  </a:lnTo>
                  <a:lnTo>
                    <a:pt x="288036" y="949452"/>
                  </a:lnTo>
                  <a:lnTo>
                    <a:pt x="288417" y="948944"/>
                  </a:lnTo>
                  <a:lnTo>
                    <a:pt x="281292" y="960247"/>
                  </a:lnTo>
                  <a:lnTo>
                    <a:pt x="281686" y="959739"/>
                  </a:lnTo>
                  <a:lnTo>
                    <a:pt x="274294" y="970254"/>
                  </a:lnTo>
                  <a:lnTo>
                    <a:pt x="267208" y="979424"/>
                  </a:lnTo>
                  <a:lnTo>
                    <a:pt x="266763" y="979932"/>
                  </a:lnTo>
                  <a:lnTo>
                    <a:pt x="259194" y="988822"/>
                  </a:lnTo>
                  <a:lnTo>
                    <a:pt x="259588" y="988314"/>
                  </a:lnTo>
                  <a:lnTo>
                    <a:pt x="259105" y="988822"/>
                  </a:lnTo>
                  <a:lnTo>
                    <a:pt x="251409" y="996988"/>
                  </a:lnTo>
                  <a:lnTo>
                    <a:pt x="251193" y="997204"/>
                  </a:lnTo>
                  <a:lnTo>
                    <a:pt x="243586" y="1004443"/>
                  </a:lnTo>
                  <a:lnTo>
                    <a:pt x="242989" y="1004951"/>
                  </a:lnTo>
                  <a:lnTo>
                    <a:pt x="234696" y="1012063"/>
                  </a:lnTo>
                  <a:lnTo>
                    <a:pt x="235458" y="1011555"/>
                  </a:lnTo>
                  <a:lnTo>
                    <a:pt x="216789" y="1025398"/>
                  </a:lnTo>
                  <a:lnTo>
                    <a:pt x="217665" y="1024636"/>
                  </a:lnTo>
                  <a:lnTo>
                    <a:pt x="198170" y="1036421"/>
                  </a:lnTo>
                  <a:lnTo>
                    <a:pt x="178917" y="1045984"/>
                  </a:lnTo>
                  <a:lnTo>
                    <a:pt x="178625" y="1046099"/>
                  </a:lnTo>
                  <a:lnTo>
                    <a:pt x="158572" y="1054201"/>
                  </a:lnTo>
                  <a:lnTo>
                    <a:pt x="137414" y="1061085"/>
                  </a:lnTo>
                  <a:lnTo>
                    <a:pt x="138049" y="1060958"/>
                  </a:lnTo>
                  <a:lnTo>
                    <a:pt x="115697" y="1067054"/>
                  </a:lnTo>
                  <a:lnTo>
                    <a:pt x="116332" y="1066927"/>
                  </a:lnTo>
                  <a:lnTo>
                    <a:pt x="93345" y="1071880"/>
                  </a:lnTo>
                  <a:lnTo>
                    <a:pt x="93726" y="1071880"/>
                  </a:lnTo>
                  <a:lnTo>
                    <a:pt x="70485" y="1076071"/>
                  </a:lnTo>
                  <a:lnTo>
                    <a:pt x="70866" y="1076071"/>
                  </a:lnTo>
                  <a:lnTo>
                    <a:pt x="47371" y="1079754"/>
                  </a:lnTo>
                  <a:lnTo>
                    <a:pt x="47625" y="1079754"/>
                  </a:lnTo>
                  <a:lnTo>
                    <a:pt x="0" y="1086231"/>
                  </a:lnTo>
                  <a:lnTo>
                    <a:pt x="3556" y="1111377"/>
                  </a:lnTo>
                  <a:lnTo>
                    <a:pt x="51181" y="1104900"/>
                  </a:lnTo>
                  <a:lnTo>
                    <a:pt x="98552" y="1096772"/>
                  </a:lnTo>
                  <a:lnTo>
                    <a:pt x="145034" y="1085342"/>
                  </a:lnTo>
                  <a:lnTo>
                    <a:pt x="189611" y="1069086"/>
                  </a:lnTo>
                  <a:lnTo>
                    <a:pt x="205955" y="1060958"/>
                  </a:lnTo>
                  <a:lnTo>
                    <a:pt x="210820" y="1058545"/>
                  </a:lnTo>
                  <a:lnTo>
                    <a:pt x="218376" y="1053973"/>
                  </a:lnTo>
                  <a:lnTo>
                    <a:pt x="231394" y="1046099"/>
                  </a:lnTo>
                  <a:lnTo>
                    <a:pt x="231902" y="1045718"/>
                  </a:lnTo>
                  <a:lnTo>
                    <a:pt x="245021" y="1035939"/>
                  </a:lnTo>
                  <a:lnTo>
                    <a:pt x="250825" y="1031621"/>
                  </a:lnTo>
                  <a:lnTo>
                    <a:pt x="258229" y="1025398"/>
                  </a:lnTo>
                  <a:lnTo>
                    <a:pt x="260350" y="1023620"/>
                  </a:lnTo>
                  <a:lnTo>
                    <a:pt x="269494" y="1014984"/>
                  </a:lnTo>
                  <a:lnTo>
                    <a:pt x="272681" y="1011555"/>
                  </a:lnTo>
                  <a:lnTo>
                    <a:pt x="278244" y="1005586"/>
                  </a:lnTo>
                  <a:lnTo>
                    <a:pt x="285991" y="996696"/>
                  </a:lnTo>
                  <a:lnTo>
                    <a:pt x="286766" y="995807"/>
                  </a:lnTo>
                  <a:lnTo>
                    <a:pt x="294894" y="985139"/>
                  </a:lnTo>
                  <a:lnTo>
                    <a:pt x="302768" y="973963"/>
                  </a:lnTo>
                  <a:lnTo>
                    <a:pt x="305295" y="969899"/>
                  </a:lnTo>
                  <a:lnTo>
                    <a:pt x="310134" y="962152"/>
                  </a:lnTo>
                  <a:lnTo>
                    <a:pt x="311467" y="959739"/>
                  </a:lnTo>
                  <a:lnTo>
                    <a:pt x="317182" y="949452"/>
                  </a:lnTo>
                  <a:lnTo>
                    <a:pt x="317436" y="948944"/>
                  </a:lnTo>
                  <a:lnTo>
                    <a:pt x="323850" y="936244"/>
                  </a:lnTo>
                  <a:lnTo>
                    <a:pt x="328828" y="925068"/>
                  </a:lnTo>
                  <a:lnTo>
                    <a:pt x="330200" y="922020"/>
                  </a:lnTo>
                  <a:lnTo>
                    <a:pt x="333883" y="912114"/>
                  </a:lnTo>
                  <a:lnTo>
                    <a:pt x="335915" y="906653"/>
                  </a:lnTo>
                  <a:lnTo>
                    <a:pt x="340995" y="889762"/>
                  </a:lnTo>
                  <a:lnTo>
                    <a:pt x="345186" y="871601"/>
                  </a:lnTo>
                  <a:lnTo>
                    <a:pt x="346240" y="866013"/>
                  </a:lnTo>
                  <a:lnTo>
                    <a:pt x="348869" y="852297"/>
                  </a:lnTo>
                  <a:lnTo>
                    <a:pt x="349504" y="847852"/>
                  </a:lnTo>
                  <a:lnTo>
                    <a:pt x="351790" y="831977"/>
                  </a:lnTo>
                  <a:lnTo>
                    <a:pt x="352171" y="828548"/>
                  </a:lnTo>
                  <a:lnTo>
                    <a:pt x="354203" y="810514"/>
                  </a:lnTo>
                  <a:lnTo>
                    <a:pt x="354457" y="807720"/>
                  </a:lnTo>
                  <a:lnTo>
                    <a:pt x="356235" y="788289"/>
                  </a:lnTo>
                  <a:lnTo>
                    <a:pt x="357759" y="765175"/>
                  </a:lnTo>
                  <a:lnTo>
                    <a:pt x="358902" y="741426"/>
                  </a:lnTo>
                  <a:lnTo>
                    <a:pt x="359791" y="716915"/>
                  </a:lnTo>
                  <a:lnTo>
                    <a:pt x="360553" y="666496"/>
                  </a:lnTo>
                  <a:lnTo>
                    <a:pt x="360553" y="614553"/>
                  </a:lnTo>
                  <a:lnTo>
                    <a:pt x="360299" y="561975"/>
                  </a:lnTo>
                  <a:lnTo>
                    <a:pt x="359918" y="509524"/>
                  </a:lnTo>
                  <a:lnTo>
                    <a:pt x="359918" y="457962"/>
                  </a:lnTo>
                  <a:lnTo>
                    <a:pt x="359918" y="457708"/>
                  </a:lnTo>
                  <a:lnTo>
                    <a:pt x="360172" y="432689"/>
                  </a:lnTo>
                  <a:lnTo>
                    <a:pt x="360692" y="407289"/>
                  </a:lnTo>
                  <a:lnTo>
                    <a:pt x="361442" y="384048"/>
                  </a:lnTo>
                  <a:lnTo>
                    <a:pt x="361442" y="383921"/>
                  </a:lnTo>
                  <a:lnTo>
                    <a:pt x="361480" y="383032"/>
                  </a:lnTo>
                  <a:lnTo>
                    <a:pt x="362445" y="360807"/>
                  </a:lnTo>
                  <a:lnTo>
                    <a:pt x="362458" y="360629"/>
                  </a:lnTo>
                  <a:lnTo>
                    <a:pt x="363956" y="338328"/>
                  </a:lnTo>
                  <a:lnTo>
                    <a:pt x="363982" y="338162"/>
                  </a:lnTo>
                  <a:lnTo>
                    <a:pt x="365861" y="316738"/>
                  </a:lnTo>
                  <a:lnTo>
                    <a:pt x="365887" y="316611"/>
                  </a:lnTo>
                  <a:lnTo>
                    <a:pt x="365887" y="316738"/>
                  </a:lnTo>
                  <a:lnTo>
                    <a:pt x="365912" y="316484"/>
                  </a:lnTo>
                  <a:lnTo>
                    <a:pt x="368109" y="296291"/>
                  </a:lnTo>
                  <a:lnTo>
                    <a:pt x="368173" y="295783"/>
                  </a:lnTo>
                  <a:lnTo>
                    <a:pt x="368046" y="296291"/>
                  </a:lnTo>
                  <a:lnTo>
                    <a:pt x="370890" y="276987"/>
                  </a:lnTo>
                  <a:lnTo>
                    <a:pt x="370967" y="276479"/>
                  </a:lnTo>
                  <a:lnTo>
                    <a:pt x="370840" y="276987"/>
                  </a:lnTo>
                  <a:lnTo>
                    <a:pt x="374167" y="258826"/>
                  </a:lnTo>
                  <a:lnTo>
                    <a:pt x="374269" y="258318"/>
                  </a:lnTo>
                  <a:lnTo>
                    <a:pt x="374142" y="258826"/>
                  </a:lnTo>
                  <a:lnTo>
                    <a:pt x="378015" y="242316"/>
                  </a:lnTo>
                  <a:lnTo>
                    <a:pt x="378206" y="241554"/>
                  </a:lnTo>
                  <a:lnTo>
                    <a:pt x="377952" y="242316"/>
                  </a:lnTo>
                  <a:lnTo>
                    <a:pt x="382536" y="227076"/>
                  </a:lnTo>
                  <a:lnTo>
                    <a:pt x="382651" y="226720"/>
                  </a:lnTo>
                  <a:lnTo>
                    <a:pt x="382524" y="227076"/>
                  </a:lnTo>
                  <a:lnTo>
                    <a:pt x="382778" y="226314"/>
                  </a:lnTo>
                  <a:lnTo>
                    <a:pt x="382651" y="226720"/>
                  </a:lnTo>
                  <a:lnTo>
                    <a:pt x="382803" y="226314"/>
                  </a:lnTo>
                  <a:lnTo>
                    <a:pt x="387565" y="213360"/>
                  </a:lnTo>
                  <a:lnTo>
                    <a:pt x="387858" y="212598"/>
                  </a:lnTo>
                  <a:lnTo>
                    <a:pt x="387477" y="213360"/>
                  </a:lnTo>
                  <a:lnTo>
                    <a:pt x="393217" y="200533"/>
                  </a:lnTo>
                  <a:lnTo>
                    <a:pt x="393446" y="200025"/>
                  </a:lnTo>
                  <a:lnTo>
                    <a:pt x="399415" y="187960"/>
                  </a:lnTo>
                  <a:lnTo>
                    <a:pt x="399161" y="188595"/>
                  </a:lnTo>
                  <a:lnTo>
                    <a:pt x="399516" y="187960"/>
                  </a:lnTo>
                  <a:lnTo>
                    <a:pt x="405663" y="177165"/>
                  </a:lnTo>
                  <a:lnTo>
                    <a:pt x="405892" y="176784"/>
                  </a:lnTo>
                  <a:lnTo>
                    <a:pt x="405511" y="177165"/>
                  </a:lnTo>
                  <a:lnTo>
                    <a:pt x="412165" y="166624"/>
                  </a:lnTo>
                  <a:lnTo>
                    <a:pt x="412496" y="166116"/>
                  </a:lnTo>
                  <a:lnTo>
                    <a:pt x="412115" y="166624"/>
                  </a:lnTo>
                  <a:lnTo>
                    <a:pt x="419112" y="156718"/>
                  </a:lnTo>
                  <a:lnTo>
                    <a:pt x="419328" y="156425"/>
                  </a:lnTo>
                  <a:lnTo>
                    <a:pt x="426720" y="146939"/>
                  </a:lnTo>
                  <a:lnTo>
                    <a:pt x="426339" y="147447"/>
                  </a:lnTo>
                  <a:lnTo>
                    <a:pt x="426770" y="146939"/>
                  </a:lnTo>
                  <a:lnTo>
                    <a:pt x="433768" y="138811"/>
                  </a:lnTo>
                  <a:lnTo>
                    <a:pt x="434213" y="138303"/>
                  </a:lnTo>
                  <a:lnTo>
                    <a:pt x="433705" y="138811"/>
                  </a:lnTo>
                  <a:lnTo>
                    <a:pt x="441464" y="130810"/>
                  </a:lnTo>
                  <a:lnTo>
                    <a:pt x="441960" y="130302"/>
                  </a:lnTo>
                  <a:lnTo>
                    <a:pt x="441617" y="130657"/>
                  </a:lnTo>
                  <a:lnTo>
                    <a:pt x="441985" y="130302"/>
                  </a:lnTo>
                  <a:lnTo>
                    <a:pt x="449554" y="123190"/>
                  </a:lnTo>
                  <a:lnTo>
                    <a:pt x="449961" y="122809"/>
                  </a:lnTo>
                  <a:lnTo>
                    <a:pt x="449453" y="123190"/>
                  </a:lnTo>
                  <a:lnTo>
                    <a:pt x="457327" y="116586"/>
                  </a:lnTo>
                  <a:lnTo>
                    <a:pt x="458203" y="115951"/>
                  </a:lnTo>
                  <a:lnTo>
                    <a:pt x="474726" y="104140"/>
                  </a:lnTo>
                  <a:lnTo>
                    <a:pt x="511873" y="84582"/>
                  </a:lnTo>
                  <a:lnTo>
                    <a:pt x="532511" y="76708"/>
                  </a:lnTo>
                  <a:lnTo>
                    <a:pt x="531622" y="77089"/>
                  </a:lnTo>
                  <a:lnTo>
                    <a:pt x="532879" y="76708"/>
                  </a:lnTo>
                  <a:lnTo>
                    <a:pt x="553085" y="70612"/>
                  </a:lnTo>
                  <a:lnTo>
                    <a:pt x="552450" y="70866"/>
                  </a:lnTo>
                  <a:lnTo>
                    <a:pt x="553504" y="70612"/>
                  </a:lnTo>
                  <a:lnTo>
                    <a:pt x="573760" y="65786"/>
                  </a:lnTo>
                  <a:lnTo>
                    <a:pt x="574116" y="65709"/>
                  </a:lnTo>
                  <a:lnTo>
                    <a:pt x="596138" y="61595"/>
                  </a:lnTo>
                  <a:lnTo>
                    <a:pt x="595503" y="61595"/>
                  </a:lnTo>
                  <a:lnTo>
                    <a:pt x="611746" y="59474"/>
                  </a:lnTo>
                  <a:lnTo>
                    <a:pt x="614553" y="84455"/>
                  </a:lnTo>
                  <a:lnTo>
                    <a:pt x="686054" y="38100"/>
                  </a:lnTo>
                  <a:close/>
                </a:path>
                <a:path w="2758440" h="1111885">
                  <a:moveTo>
                    <a:pt x="2758313" y="38100"/>
                  </a:moveTo>
                  <a:lnTo>
                    <a:pt x="2732913" y="25400"/>
                  </a:lnTo>
                  <a:lnTo>
                    <a:pt x="2682113" y="0"/>
                  </a:lnTo>
                  <a:lnTo>
                    <a:pt x="2682113" y="25400"/>
                  </a:lnTo>
                  <a:lnTo>
                    <a:pt x="2001266" y="25400"/>
                  </a:lnTo>
                  <a:lnTo>
                    <a:pt x="2001266" y="50800"/>
                  </a:lnTo>
                  <a:lnTo>
                    <a:pt x="2682113" y="50800"/>
                  </a:lnTo>
                  <a:lnTo>
                    <a:pt x="2682113" y="76200"/>
                  </a:lnTo>
                  <a:lnTo>
                    <a:pt x="2732913" y="50800"/>
                  </a:lnTo>
                  <a:lnTo>
                    <a:pt x="2758313" y="38100"/>
                  </a:lnTo>
                  <a:close/>
                </a:path>
              </a:pathLst>
            </a:custGeom>
            <a:solidFill>
              <a:srgbClr val="186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242138"/>
            <a:ext cx="80010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pc="-10" dirty="0"/>
              <a:t>Центрируйте текст по выделенным ячейкам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9E5C6891-9CB5-409B-87C4-69E19AB160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1752" y="2188968"/>
            <a:ext cx="4499671" cy="2170802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68CEEB37-2DCA-4619-AA53-F37E698189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1950954"/>
            <a:ext cx="1752600" cy="161925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C21F35-C54D-4877-9086-75ABEB08CB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1070080"/>
            <a:ext cx="7038975" cy="1118888"/>
          </a:xfrm>
          <a:prstGeom prst="rect">
            <a:avLst/>
          </a:prstGeom>
        </p:spPr>
      </p:pic>
      <p:sp>
        <p:nvSpPr>
          <p:cNvPr id="9" name="object 30">
            <a:extLst>
              <a:ext uri="{FF2B5EF4-FFF2-40B4-BE49-F238E27FC236}">
                <a16:creationId xmlns:a16="http://schemas.microsoft.com/office/drawing/2014/main" id="{C611D0D1-00E4-4544-B0FF-0F0706DDF485}"/>
              </a:ext>
            </a:extLst>
          </p:cNvPr>
          <p:cNvSpPr/>
          <p:nvPr/>
        </p:nvSpPr>
        <p:spPr>
          <a:xfrm>
            <a:off x="6858000" y="3274369"/>
            <a:ext cx="1905000" cy="242570"/>
          </a:xfrm>
          <a:custGeom>
            <a:avLst/>
            <a:gdLst/>
            <a:ahLst/>
            <a:cxnLst/>
            <a:rect l="l" t="t" r="r" b="b"/>
            <a:pathLst>
              <a:path w="1237615" h="242570">
                <a:moveTo>
                  <a:pt x="0" y="242315"/>
                </a:moveTo>
                <a:lnTo>
                  <a:pt x="1237487" y="242315"/>
                </a:lnTo>
                <a:lnTo>
                  <a:pt x="1237487" y="0"/>
                </a:lnTo>
                <a:lnTo>
                  <a:pt x="0" y="0"/>
                </a:lnTo>
                <a:lnTo>
                  <a:pt x="0" y="242315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945EE39-3536-4DF2-8E96-0F6DD79CDE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9624" y="4602340"/>
            <a:ext cx="6791325" cy="104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28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80F0D89B-001C-4E38-B4D7-CDFC6F409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6243" y="2922180"/>
            <a:ext cx="1981200" cy="600075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8371714" y="3271421"/>
            <a:ext cx="647065" cy="495934"/>
          </a:xfrm>
          <a:custGeom>
            <a:avLst/>
            <a:gdLst/>
            <a:ahLst/>
            <a:cxnLst/>
            <a:rect l="l" t="t" r="r" b="b"/>
            <a:pathLst>
              <a:path w="647065" h="495935">
                <a:moveTo>
                  <a:pt x="595743" y="420502"/>
                </a:moveTo>
                <a:lnTo>
                  <a:pt x="570483" y="422021"/>
                </a:lnTo>
                <a:lnTo>
                  <a:pt x="613028" y="495808"/>
                </a:lnTo>
                <a:lnTo>
                  <a:pt x="639764" y="433324"/>
                </a:lnTo>
                <a:lnTo>
                  <a:pt x="596646" y="433324"/>
                </a:lnTo>
                <a:lnTo>
                  <a:pt x="595743" y="420502"/>
                </a:lnTo>
                <a:close/>
              </a:path>
              <a:path w="647065" h="495935">
                <a:moveTo>
                  <a:pt x="621038" y="418982"/>
                </a:moveTo>
                <a:lnTo>
                  <a:pt x="595743" y="420502"/>
                </a:lnTo>
                <a:lnTo>
                  <a:pt x="596646" y="433324"/>
                </a:lnTo>
                <a:lnTo>
                  <a:pt x="621919" y="431546"/>
                </a:lnTo>
                <a:lnTo>
                  <a:pt x="621038" y="418982"/>
                </a:lnTo>
                <a:close/>
              </a:path>
              <a:path w="647065" h="495935">
                <a:moveTo>
                  <a:pt x="646556" y="417449"/>
                </a:moveTo>
                <a:lnTo>
                  <a:pt x="621038" y="418982"/>
                </a:lnTo>
                <a:lnTo>
                  <a:pt x="621919" y="431546"/>
                </a:lnTo>
                <a:lnTo>
                  <a:pt x="596646" y="433324"/>
                </a:lnTo>
                <a:lnTo>
                  <a:pt x="639764" y="433324"/>
                </a:lnTo>
                <a:lnTo>
                  <a:pt x="646556" y="417449"/>
                </a:lnTo>
                <a:close/>
              </a:path>
              <a:path w="647065" h="495935">
                <a:moveTo>
                  <a:pt x="617870" y="373761"/>
                </a:moveTo>
                <a:lnTo>
                  <a:pt x="592454" y="373761"/>
                </a:lnTo>
                <a:lnTo>
                  <a:pt x="595743" y="420502"/>
                </a:lnTo>
                <a:lnTo>
                  <a:pt x="621038" y="418982"/>
                </a:lnTo>
                <a:lnTo>
                  <a:pt x="617870" y="373761"/>
                </a:lnTo>
                <a:close/>
              </a:path>
              <a:path w="647065" h="495935">
                <a:moveTo>
                  <a:pt x="614950" y="344297"/>
                </a:moveTo>
                <a:lnTo>
                  <a:pt x="589406" y="344297"/>
                </a:lnTo>
                <a:lnTo>
                  <a:pt x="592454" y="374142"/>
                </a:lnTo>
                <a:lnTo>
                  <a:pt x="592454" y="373761"/>
                </a:lnTo>
                <a:lnTo>
                  <a:pt x="617870" y="373761"/>
                </a:lnTo>
                <a:lnTo>
                  <a:pt x="617727" y="371729"/>
                </a:lnTo>
                <a:lnTo>
                  <a:pt x="614950" y="344297"/>
                </a:lnTo>
                <a:close/>
              </a:path>
              <a:path w="647065" h="495935">
                <a:moveTo>
                  <a:pt x="607109" y="287528"/>
                </a:moveTo>
                <a:lnTo>
                  <a:pt x="581405" y="287528"/>
                </a:lnTo>
                <a:lnTo>
                  <a:pt x="585977" y="315849"/>
                </a:lnTo>
                <a:lnTo>
                  <a:pt x="589406" y="344551"/>
                </a:lnTo>
                <a:lnTo>
                  <a:pt x="589406" y="344297"/>
                </a:lnTo>
                <a:lnTo>
                  <a:pt x="614950" y="344297"/>
                </a:lnTo>
                <a:lnTo>
                  <a:pt x="614679" y="341630"/>
                </a:lnTo>
                <a:lnTo>
                  <a:pt x="610997" y="312039"/>
                </a:lnTo>
                <a:lnTo>
                  <a:pt x="607109" y="287528"/>
                </a:lnTo>
                <a:close/>
              </a:path>
              <a:path w="647065" h="495935">
                <a:moveTo>
                  <a:pt x="585851" y="315468"/>
                </a:moveTo>
                <a:lnTo>
                  <a:pt x="585897" y="315849"/>
                </a:lnTo>
                <a:lnTo>
                  <a:pt x="585851" y="315468"/>
                </a:lnTo>
                <a:close/>
              </a:path>
              <a:path w="647065" h="495935">
                <a:moveTo>
                  <a:pt x="595702" y="234442"/>
                </a:moveTo>
                <a:lnTo>
                  <a:pt x="569595" y="234442"/>
                </a:lnTo>
                <a:lnTo>
                  <a:pt x="576072" y="260985"/>
                </a:lnTo>
                <a:lnTo>
                  <a:pt x="581405" y="287909"/>
                </a:lnTo>
                <a:lnTo>
                  <a:pt x="581405" y="287528"/>
                </a:lnTo>
                <a:lnTo>
                  <a:pt x="607109" y="287528"/>
                </a:lnTo>
                <a:lnTo>
                  <a:pt x="606425" y="283210"/>
                </a:lnTo>
                <a:lnTo>
                  <a:pt x="600836" y="255270"/>
                </a:lnTo>
                <a:lnTo>
                  <a:pt x="595702" y="234442"/>
                </a:lnTo>
                <a:close/>
              </a:path>
              <a:path w="647065" h="495935">
                <a:moveTo>
                  <a:pt x="575945" y="260477"/>
                </a:moveTo>
                <a:lnTo>
                  <a:pt x="576046" y="260985"/>
                </a:lnTo>
                <a:lnTo>
                  <a:pt x="575945" y="260477"/>
                </a:lnTo>
                <a:close/>
              </a:path>
              <a:path w="647065" h="495935">
                <a:moveTo>
                  <a:pt x="588513" y="209677"/>
                </a:moveTo>
                <a:lnTo>
                  <a:pt x="561975" y="209677"/>
                </a:lnTo>
                <a:lnTo>
                  <a:pt x="562228" y="210439"/>
                </a:lnTo>
                <a:lnTo>
                  <a:pt x="569722" y="235077"/>
                </a:lnTo>
                <a:lnTo>
                  <a:pt x="569595" y="234442"/>
                </a:lnTo>
                <a:lnTo>
                  <a:pt x="595702" y="234442"/>
                </a:lnTo>
                <a:lnTo>
                  <a:pt x="594105" y="227965"/>
                </a:lnTo>
                <a:lnTo>
                  <a:pt x="588513" y="209677"/>
                </a:lnTo>
                <a:close/>
              </a:path>
              <a:path w="647065" h="495935">
                <a:moveTo>
                  <a:pt x="562118" y="210147"/>
                </a:moveTo>
                <a:lnTo>
                  <a:pt x="562207" y="210439"/>
                </a:lnTo>
                <a:lnTo>
                  <a:pt x="562118" y="210147"/>
                </a:lnTo>
                <a:close/>
              </a:path>
              <a:path w="647065" h="495935">
                <a:moveTo>
                  <a:pt x="580176" y="186309"/>
                </a:moveTo>
                <a:lnTo>
                  <a:pt x="553084" y="186309"/>
                </a:lnTo>
                <a:lnTo>
                  <a:pt x="562118" y="210147"/>
                </a:lnTo>
                <a:lnTo>
                  <a:pt x="561975" y="209677"/>
                </a:lnTo>
                <a:lnTo>
                  <a:pt x="588513" y="209677"/>
                </a:lnTo>
                <a:lnTo>
                  <a:pt x="586104" y="201803"/>
                </a:lnTo>
                <a:lnTo>
                  <a:pt x="580176" y="186309"/>
                </a:lnTo>
                <a:close/>
              </a:path>
              <a:path w="647065" h="495935">
                <a:moveTo>
                  <a:pt x="570723" y="164465"/>
                </a:moveTo>
                <a:lnTo>
                  <a:pt x="542671" y="164465"/>
                </a:lnTo>
                <a:lnTo>
                  <a:pt x="543178" y="165481"/>
                </a:lnTo>
                <a:lnTo>
                  <a:pt x="553466" y="187325"/>
                </a:lnTo>
                <a:lnTo>
                  <a:pt x="553084" y="186309"/>
                </a:lnTo>
                <a:lnTo>
                  <a:pt x="580176" y="186309"/>
                </a:lnTo>
                <a:lnTo>
                  <a:pt x="576579" y="176911"/>
                </a:lnTo>
                <a:lnTo>
                  <a:pt x="570723" y="164465"/>
                </a:lnTo>
                <a:close/>
              </a:path>
              <a:path w="647065" h="495935">
                <a:moveTo>
                  <a:pt x="543024" y="165212"/>
                </a:moveTo>
                <a:lnTo>
                  <a:pt x="543150" y="165481"/>
                </a:lnTo>
                <a:lnTo>
                  <a:pt x="543024" y="165212"/>
                </a:lnTo>
                <a:close/>
              </a:path>
              <a:path w="647065" h="495935">
                <a:moveTo>
                  <a:pt x="542671" y="164465"/>
                </a:moveTo>
                <a:lnTo>
                  <a:pt x="543024" y="165212"/>
                </a:lnTo>
                <a:lnTo>
                  <a:pt x="543178" y="165481"/>
                </a:lnTo>
                <a:lnTo>
                  <a:pt x="542671" y="164465"/>
                </a:lnTo>
                <a:close/>
              </a:path>
              <a:path w="647065" h="495935">
                <a:moveTo>
                  <a:pt x="530859" y="144145"/>
                </a:moveTo>
                <a:lnTo>
                  <a:pt x="543024" y="165212"/>
                </a:lnTo>
                <a:lnTo>
                  <a:pt x="542671" y="164465"/>
                </a:lnTo>
                <a:lnTo>
                  <a:pt x="570723" y="164465"/>
                </a:lnTo>
                <a:lnTo>
                  <a:pt x="565403" y="153162"/>
                </a:lnTo>
                <a:lnTo>
                  <a:pt x="560812" y="145161"/>
                </a:lnTo>
                <a:lnTo>
                  <a:pt x="531622" y="145161"/>
                </a:lnTo>
                <a:lnTo>
                  <a:pt x="530859" y="144145"/>
                </a:lnTo>
                <a:close/>
              </a:path>
              <a:path w="647065" h="495935">
                <a:moveTo>
                  <a:pt x="548839" y="125603"/>
                </a:moveTo>
                <a:lnTo>
                  <a:pt x="517525" y="125603"/>
                </a:lnTo>
                <a:lnTo>
                  <a:pt x="518286" y="126619"/>
                </a:lnTo>
                <a:lnTo>
                  <a:pt x="531622" y="145161"/>
                </a:lnTo>
                <a:lnTo>
                  <a:pt x="560812" y="145161"/>
                </a:lnTo>
                <a:lnTo>
                  <a:pt x="552576" y="130810"/>
                </a:lnTo>
                <a:lnTo>
                  <a:pt x="548839" y="125603"/>
                </a:lnTo>
                <a:close/>
              </a:path>
              <a:path w="647065" h="495935">
                <a:moveTo>
                  <a:pt x="518137" y="126453"/>
                </a:moveTo>
                <a:lnTo>
                  <a:pt x="518257" y="126619"/>
                </a:lnTo>
                <a:lnTo>
                  <a:pt x="518137" y="126453"/>
                </a:lnTo>
                <a:close/>
              </a:path>
              <a:path w="647065" h="495935">
                <a:moveTo>
                  <a:pt x="517525" y="125603"/>
                </a:moveTo>
                <a:lnTo>
                  <a:pt x="518137" y="126453"/>
                </a:lnTo>
                <a:lnTo>
                  <a:pt x="518286" y="126619"/>
                </a:lnTo>
                <a:lnTo>
                  <a:pt x="517525" y="125603"/>
                </a:lnTo>
                <a:close/>
              </a:path>
              <a:path w="647065" h="495935">
                <a:moveTo>
                  <a:pt x="536568" y="108839"/>
                </a:moveTo>
                <a:lnTo>
                  <a:pt x="502284" y="108839"/>
                </a:lnTo>
                <a:lnTo>
                  <a:pt x="503300" y="109855"/>
                </a:lnTo>
                <a:lnTo>
                  <a:pt x="518137" y="126453"/>
                </a:lnTo>
                <a:lnTo>
                  <a:pt x="517525" y="125603"/>
                </a:lnTo>
                <a:lnTo>
                  <a:pt x="548839" y="125603"/>
                </a:lnTo>
                <a:lnTo>
                  <a:pt x="537718" y="110109"/>
                </a:lnTo>
                <a:lnTo>
                  <a:pt x="536568" y="108839"/>
                </a:lnTo>
                <a:close/>
              </a:path>
              <a:path w="647065" h="495935">
                <a:moveTo>
                  <a:pt x="502796" y="109407"/>
                </a:moveTo>
                <a:lnTo>
                  <a:pt x="503199" y="109855"/>
                </a:lnTo>
                <a:lnTo>
                  <a:pt x="502796" y="109407"/>
                </a:lnTo>
                <a:close/>
              </a:path>
              <a:path w="647065" h="495935">
                <a:moveTo>
                  <a:pt x="502284" y="108839"/>
                </a:moveTo>
                <a:lnTo>
                  <a:pt x="502796" y="109407"/>
                </a:lnTo>
                <a:lnTo>
                  <a:pt x="503300" y="109855"/>
                </a:lnTo>
                <a:lnTo>
                  <a:pt x="502284" y="108839"/>
                </a:lnTo>
                <a:close/>
              </a:path>
              <a:path w="647065" h="495935">
                <a:moveTo>
                  <a:pt x="485769" y="94298"/>
                </a:moveTo>
                <a:lnTo>
                  <a:pt x="502796" y="109407"/>
                </a:lnTo>
                <a:lnTo>
                  <a:pt x="502284" y="108839"/>
                </a:lnTo>
                <a:lnTo>
                  <a:pt x="536568" y="108839"/>
                </a:lnTo>
                <a:lnTo>
                  <a:pt x="523804" y="94742"/>
                </a:lnTo>
                <a:lnTo>
                  <a:pt x="486409" y="94742"/>
                </a:lnTo>
                <a:lnTo>
                  <a:pt x="485769" y="94298"/>
                </a:lnTo>
                <a:close/>
              </a:path>
              <a:path w="647065" h="495935">
                <a:moveTo>
                  <a:pt x="485267" y="93853"/>
                </a:moveTo>
                <a:lnTo>
                  <a:pt x="485769" y="94298"/>
                </a:lnTo>
                <a:lnTo>
                  <a:pt x="486409" y="94742"/>
                </a:lnTo>
                <a:lnTo>
                  <a:pt x="485267" y="93853"/>
                </a:lnTo>
                <a:close/>
              </a:path>
              <a:path w="647065" h="495935">
                <a:moveTo>
                  <a:pt x="522999" y="93853"/>
                </a:moveTo>
                <a:lnTo>
                  <a:pt x="485267" y="93853"/>
                </a:lnTo>
                <a:lnTo>
                  <a:pt x="486409" y="94742"/>
                </a:lnTo>
                <a:lnTo>
                  <a:pt x="523804" y="94742"/>
                </a:lnTo>
                <a:lnTo>
                  <a:pt x="522999" y="93853"/>
                </a:lnTo>
                <a:close/>
              </a:path>
              <a:path w="647065" h="495935">
                <a:moveTo>
                  <a:pt x="466272" y="80810"/>
                </a:moveTo>
                <a:lnTo>
                  <a:pt x="485769" y="94298"/>
                </a:lnTo>
                <a:lnTo>
                  <a:pt x="485267" y="93853"/>
                </a:lnTo>
                <a:lnTo>
                  <a:pt x="522999" y="93853"/>
                </a:lnTo>
                <a:lnTo>
                  <a:pt x="520700" y="91313"/>
                </a:lnTo>
                <a:lnTo>
                  <a:pt x="509537" y="81407"/>
                </a:lnTo>
                <a:lnTo>
                  <a:pt x="467359" y="81407"/>
                </a:lnTo>
                <a:lnTo>
                  <a:pt x="466272" y="80810"/>
                </a:lnTo>
                <a:close/>
              </a:path>
              <a:path w="647065" h="495935">
                <a:moveTo>
                  <a:pt x="508821" y="80772"/>
                </a:moveTo>
                <a:lnTo>
                  <a:pt x="466217" y="80772"/>
                </a:lnTo>
                <a:lnTo>
                  <a:pt x="467359" y="81407"/>
                </a:lnTo>
                <a:lnTo>
                  <a:pt x="509537" y="81407"/>
                </a:lnTo>
                <a:lnTo>
                  <a:pt x="508821" y="80772"/>
                </a:lnTo>
                <a:close/>
              </a:path>
              <a:path w="647065" h="495935">
                <a:moveTo>
                  <a:pt x="494165" y="69215"/>
                </a:moveTo>
                <a:lnTo>
                  <a:pt x="445134" y="69215"/>
                </a:lnTo>
                <a:lnTo>
                  <a:pt x="466272" y="80810"/>
                </a:lnTo>
                <a:lnTo>
                  <a:pt x="508821" y="80772"/>
                </a:lnTo>
                <a:lnTo>
                  <a:pt x="501523" y="74295"/>
                </a:lnTo>
                <a:lnTo>
                  <a:pt x="494165" y="69215"/>
                </a:lnTo>
                <a:close/>
              </a:path>
              <a:path w="647065" h="495935">
                <a:moveTo>
                  <a:pt x="479955" y="59436"/>
                </a:moveTo>
                <a:lnTo>
                  <a:pt x="422021" y="59436"/>
                </a:lnTo>
                <a:lnTo>
                  <a:pt x="422909" y="59817"/>
                </a:lnTo>
                <a:lnTo>
                  <a:pt x="446150" y="69850"/>
                </a:lnTo>
                <a:lnTo>
                  <a:pt x="445134" y="69215"/>
                </a:lnTo>
                <a:lnTo>
                  <a:pt x="494165" y="69215"/>
                </a:lnTo>
                <a:lnTo>
                  <a:pt x="480186" y="59563"/>
                </a:lnTo>
                <a:lnTo>
                  <a:pt x="479955" y="59436"/>
                </a:lnTo>
                <a:close/>
              </a:path>
              <a:path w="647065" h="495935">
                <a:moveTo>
                  <a:pt x="422881" y="59807"/>
                </a:moveTo>
                <a:close/>
              </a:path>
              <a:path w="647065" h="495935">
                <a:moveTo>
                  <a:pt x="464685" y="51054"/>
                </a:moveTo>
                <a:lnTo>
                  <a:pt x="397001" y="51054"/>
                </a:lnTo>
                <a:lnTo>
                  <a:pt x="397764" y="51308"/>
                </a:lnTo>
                <a:lnTo>
                  <a:pt x="422881" y="59807"/>
                </a:lnTo>
                <a:lnTo>
                  <a:pt x="422021" y="59436"/>
                </a:lnTo>
                <a:lnTo>
                  <a:pt x="479955" y="59436"/>
                </a:lnTo>
                <a:lnTo>
                  <a:pt x="464685" y="51054"/>
                </a:lnTo>
                <a:close/>
              </a:path>
              <a:path w="647065" h="495935">
                <a:moveTo>
                  <a:pt x="397714" y="51295"/>
                </a:moveTo>
                <a:close/>
              </a:path>
              <a:path w="647065" h="495935">
                <a:moveTo>
                  <a:pt x="370204" y="44069"/>
                </a:moveTo>
                <a:lnTo>
                  <a:pt x="397714" y="51295"/>
                </a:lnTo>
                <a:lnTo>
                  <a:pt x="397001" y="51054"/>
                </a:lnTo>
                <a:lnTo>
                  <a:pt x="464685" y="51054"/>
                </a:lnTo>
                <a:lnTo>
                  <a:pt x="456819" y="46736"/>
                </a:lnTo>
                <a:lnTo>
                  <a:pt x="450872" y="44196"/>
                </a:lnTo>
                <a:lnTo>
                  <a:pt x="370967" y="44196"/>
                </a:lnTo>
                <a:lnTo>
                  <a:pt x="370204" y="44069"/>
                </a:lnTo>
                <a:close/>
              </a:path>
              <a:path w="647065" h="495935">
                <a:moveTo>
                  <a:pt x="425188" y="33782"/>
                </a:moveTo>
                <a:lnTo>
                  <a:pt x="311911" y="33782"/>
                </a:lnTo>
                <a:lnTo>
                  <a:pt x="342392" y="38354"/>
                </a:lnTo>
                <a:lnTo>
                  <a:pt x="341756" y="38354"/>
                </a:lnTo>
                <a:lnTo>
                  <a:pt x="370967" y="44196"/>
                </a:lnTo>
                <a:lnTo>
                  <a:pt x="450872" y="44196"/>
                </a:lnTo>
                <a:lnTo>
                  <a:pt x="431546" y="35941"/>
                </a:lnTo>
                <a:lnTo>
                  <a:pt x="425188" y="33782"/>
                </a:lnTo>
                <a:close/>
              </a:path>
              <a:path w="647065" h="495935">
                <a:moveTo>
                  <a:pt x="399250" y="25400"/>
                </a:moveTo>
                <a:lnTo>
                  <a:pt x="145738" y="25400"/>
                </a:lnTo>
                <a:lnTo>
                  <a:pt x="180848" y="25527"/>
                </a:lnTo>
                <a:lnTo>
                  <a:pt x="180594" y="25527"/>
                </a:lnTo>
                <a:lnTo>
                  <a:pt x="215265" y="26416"/>
                </a:lnTo>
                <a:lnTo>
                  <a:pt x="214883" y="26416"/>
                </a:lnTo>
                <a:lnTo>
                  <a:pt x="248666" y="28067"/>
                </a:lnTo>
                <a:lnTo>
                  <a:pt x="248284" y="28067"/>
                </a:lnTo>
                <a:lnTo>
                  <a:pt x="281177" y="30480"/>
                </a:lnTo>
                <a:lnTo>
                  <a:pt x="280797" y="30480"/>
                </a:lnTo>
                <a:lnTo>
                  <a:pt x="312420" y="33909"/>
                </a:lnTo>
                <a:lnTo>
                  <a:pt x="311911" y="33782"/>
                </a:lnTo>
                <a:lnTo>
                  <a:pt x="425188" y="33782"/>
                </a:lnTo>
                <a:lnTo>
                  <a:pt x="404622" y="26797"/>
                </a:lnTo>
                <a:lnTo>
                  <a:pt x="399250" y="25400"/>
                </a:lnTo>
                <a:close/>
              </a:path>
              <a:path w="647065" h="495935">
                <a:moveTo>
                  <a:pt x="145542" y="0"/>
                </a:moveTo>
                <a:lnTo>
                  <a:pt x="73278" y="1016"/>
                </a:lnTo>
                <a:lnTo>
                  <a:pt x="0" y="2921"/>
                </a:lnTo>
                <a:lnTo>
                  <a:pt x="761" y="28321"/>
                </a:lnTo>
                <a:lnTo>
                  <a:pt x="73914" y="26289"/>
                </a:lnTo>
                <a:lnTo>
                  <a:pt x="73659" y="26289"/>
                </a:lnTo>
                <a:lnTo>
                  <a:pt x="145738" y="25400"/>
                </a:lnTo>
                <a:lnTo>
                  <a:pt x="399250" y="25400"/>
                </a:lnTo>
                <a:lnTo>
                  <a:pt x="376300" y="19431"/>
                </a:lnTo>
                <a:lnTo>
                  <a:pt x="346582" y="13335"/>
                </a:lnTo>
                <a:lnTo>
                  <a:pt x="283336" y="5207"/>
                </a:lnTo>
                <a:lnTo>
                  <a:pt x="216026" y="1016"/>
                </a:lnTo>
                <a:lnTo>
                  <a:pt x="181101" y="254"/>
                </a:lnTo>
                <a:lnTo>
                  <a:pt x="145542" y="0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819400" y="242138"/>
            <a:ext cx="60198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pc="-5" dirty="0"/>
              <a:t>УСЛОВНОЕ ФОРМАТИРОВАНИЕ</a:t>
            </a:r>
            <a:endParaRPr spc="-30" dirty="0"/>
          </a:p>
        </p:txBody>
      </p:sp>
      <p:sp>
        <p:nvSpPr>
          <p:cNvPr id="11" name="object 11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90292" y="1025778"/>
            <a:ext cx="10787308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000" dirty="0">
                <a:solidFill>
                  <a:srgbClr val="252525"/>
                </a:solidFill>
                <a:latin typeface="Carlito"/>
                <a:cs typeface="Carlito"/>
              </a:rPr>
              <a:t>Применяйте </a:t>
            </a:r>
            <a:r>
              <a:rPr lang="ru-RU" sz="2000" b="1" dirty="0">
                <a:solidFill>
                  <a:srgbClr val="252525"/>
                </a:solidFill>
                <a:latin typeface="Carlito"/>
                <a:cs typeface="Carlito"/>
              </a:rPr>
              <a:t>условное форматирование </a:t>
            </a:r>
            <a:r>
              <a:rPr lang="ru-RU" sz="2000" dirty="0">
                <a:solidFill>
                  <a:srgbClr val="252525"/>
                </a:solidFill>
                <a:latin typeface="Carlito"/>
                <a:cs typeface="Carlito"/>
              </a:rPr>
              <a:t>к своим данным, чтобы извлекать ценную информацию и быстро выявлять закономерности и тенденции.</a:t>
            </a:r>
            <a:endParaRPr lang="en-US" sz="2000" dirty="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3400" y="1763392"/>
            <a:ext cx="11430000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95"/>
              </a:spcBef>
              <a:buClr>
                <a:srgbClr val="3E3E3E"/>
              </a:buClr>
              <a:tabLst>
                <a:tab pos="354965" algn="l"/>
                <a:tab pos="355600" algn="l"/>
              </a:tabLst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Это достигается путем создания правил условного форматирования, которые применяют специальный формат к ячейкам, отвечающим заданным критериям.</a:t>
            </a:r>
            <a:endParaRPr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53200" y="2729057"/>
            <a:ext cx="121920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i="1" spc="-5" dirty="0">
                <a:solidFill>
                  <a:srgbClr val="7E7E7E"/>
                </a:solidFill>
                <a:latin typeface="Carlito"/>
                <a:cs typeface="Carlito"/>
              </a:rPr>
              <a:t>(</a:t>
            </a:r>
            <a:r>
              <a:rPr lang="ru-RU" sz="1000" i="1" spc="-5" dirty="0">
                <a:solidFill>
                  <a:srgbClr val="7E7E7E"/>
                </a:solidFill>
                <a:latin typeface="Carlito"/>
                <a:cs typeface="Carlito"/>
              </a:rPr>
              <a:t>Вкладка Главная</a:t>
            </a:r>
            <a:r>
              <a:rPr sz="1000" i="1" spc="-5" dirty="0">
                <a:solidFill>
                  <a:srgbClr val="7E7E7E"/>
                </a:solidFill>
                <a:latin typeface="Carlito"/>
                <a:cs typeface="Carlito"/>
              </a:rPr>
              <a:t>)</a:t>
            </a:r>
            <a:endParaRPr sz="1000" dirty="0">
              <a:latin typeface="Carlito"/>
              <a:cs typeface="Carlito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316244" y="2932340"/>
            <a:ext cx="1981200" cy="589915"/>
          </a:xfrm>
          <a:custGeom>
            <a:avLst/>
            <a:gdLst/>
            <a:ahLst/>
            <a:cxnLst/>
            <a:rect l="l" t="t" r="r" b="b"/>
            <a:pathLst>
              <a:path w="570229" h="589914">
                <a:moveTo>
                  <a:pt x="0" y="589788"/>
                </a:moveTo>
                <a:lnTo>
                  <a:pt x="569976" y="589788"/>
                </a:lnTo>
                <a:lnTo>
                  <a:pt x="569976" y="0"/>
                </a:lnTo>
                <a:lnTo>
                  <a:pt x="0" y="0"/>
                </a:lnTo>
                <a:lnTo>
                  <a:pt x="0" y="589788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883946" y="3222217"/>
            <a:ext cx="278239" cy="81690"/>
          </a:xfrm>
          <a:custGeom>
            <a:avLst/>
            <a:gdLst/>
            <a:ahLst/>
            <a:cxnLst/>
            <a:rect l="l" t="t" r="r" b="b"/>
            <a:pathLst>
              <a:path w="457834" h="76200">
                <a:moveTo>
                  <a:pt x="432835" y="25273"/>
                </a:moveTo>
                <a:lnTo>
                  <a:pt x="393953" y="25273"/>
                </a:lnTo>
                <a:lnTo>
                  <a:pt x="394207" y="50673"/>
                </a:lnTo>
                <a:lnTo>
                  <a:pt x="381507" y="50799"/>
                </a:lnTo>
                <a:lnTo>
                  <a:pt x="381762" y="76200"/>
                </a:lnTo>
                <a:lnTo>
                  <a:pt x="457580" y="37337"/>
                </a:lnTo>
                <a:lnTo>
                  <a:pt x="432835" y="25273"/>
                </a:lnTo>
                <a:close/>
              </a:path>
              <a:path w="457834" h="76200">
                <a:moveTo>
                  <a:pt x="381253" y="25399"/>
                </a:moveTo>
                <a:lnTo>
                  <a:pt x="0" y="29210"/>
                </a:lnTo>
                <a:lnTo>
                  <a:pt x="253" y="54610"/>
                </a:lnTo>
                <a:lnTo>
                  <a:pt x="381507" y="50799"/>
                </a:lnTo>
                <a:lnTo>
                  <a:pt x="381253" y="25399"/>
                </a:lnTo>
                <a:close/>
              </a:path>
              <a:path w="457834" h="76200">
                <a:moveTo>
                  <a:pt x="393953" y="25273"/>
                </a:moveTo>
                <a:lnTo>
                  <a:pt x="381253" y="25399"/>
                </a:lnTo>
                <a:lnTo>
                  <a:pt x="381507" y="50799"/>
                </a:lnTo>
                <a:lnTo>
                  <a:pt x="394207" y="50673"/>
                </a:lnTo>
                <a:lnTo>
                  <a:pt x="393953" y="25273"/>
                </a:lnTo>
                <a:close/>
              </a:path>
              <a:path w="457834" h="76200">
                <a:moveTo>
                  <a:pt x="381000" y="0"/>
                </a:moveTo>
                <a:lnTo>
                  <a:pt x="381253" y="25399"/>
                </a:lnTo>
                <a:lnTo>
                  <a:pt x="432835" y="25273"/>
                </a:lnTo>
                <a:lnTo>
                  <a:pt x="381000" y="0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65D852C-E437-40F3-8C6A-8D1B408D9E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56" y="2631360"/>
            <a:ext cx="5680232" cy="1997393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E26EAA75-B93B-4C18-8936-33192282F5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3801" y="4017541"/>
            <a:ext cx="6045018" cy="202303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688336" y="242138"/>
            <a:ext cx="6836663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pc="-25" dirty="0"/>
              <a:t>ПОЛЬЗОВАТЕЛЬСКИЕ ФОРМАТЫ</a:t>
            </a:r>
            <a:endParaRPr spc="-45" dirty="0"/>
          </a:p>
        </p:txBody>
      </p:sp>
      <p:sp>
        <p:nvSpPr>
          <p:cNvPr id="6" name="object 6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71994" y="982497"/>
            <a:ext cx="10870057" cy="11471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b="1" dirty="0"/>
              <a:t>Excel</a:t>
            </a:r>
            <a:r>
              <a:rPr lang="ru-RU" dirty="0"/>
              <a:t> содержит множество предопределенных настраиваемых параметров форматирования и позволяет определять собственные форматы с использованием пользовательского синтаксиса.</a:t>
            </a:r>
            <a:endParaRPr lang="en-US" dirty="0"/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ru-RU" dirty="0"/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Пользовательские форматы могут содержать до 4 условий, разделенных точкой с запятой (A;B;C;D).</a:t>
            </a:r>
            <a:endParaRPr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6482" y="2307515"/>
            <a:ext cx="5188077" cy="1467068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rgbClr val="3E3E3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ru-RU" b="1" dirty="0"/>
              <a:t>A:</a:t>
            </a:r>
            <a:r>
              <a:rPr lang="ru-RU" dirty="0"/>
              <a:t> Формат для положительных чисел</a:t>
            </a: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rgbClr val="3E3E3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ru-RU" b="1" dirty="0"/>
              <a:t>B: </a:t>
            </a:r>
            <a:r>
              <a:rPr lang="ru-RU" dirty="0"/>
              <a:t>Формат для отрицательных чисел</a:t>
            </a: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rgbClr val="3E3E3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ru-RU" b="1" dirty="0"/>
              <a:t>C: </a:t>
            </a:r>
            <a:r>
              <a:rPr lang="ru-RU" dirty="0"/>
              <a:t>Формат для нулей</a:t>
            </a:r>
          </a:p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rgbClr val="3E3E3E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ru-RU" b="1" dirty="0"/>
              <a:t>D:</a:t>
            </a:r>
            <a:r>
              <a:rPr lang="ru-RU" dirty="0"/>
              <a:t> Формат для текста</a:t>
            </a:r>
            <a:endParaRPr dirty="0"/>
          </a:p>
        </p:txBody>
      </p:sp>
      <p:grpSp>
        <p:nvGrpSpPr>
          <p:cNvPr id="9" name="object 9"/>
          <p:cNvGrpSpPr/>
          <p:nvPr/>
        </p:nvGrpSpPr>
        <p:grpSpPr>
          <a:xfrm>
            <a:off x="2650208" y="5657045"/>
            <a:ext cx="8888095" cy="940435"/>
            <a:chOff x="2650208" y="5657045"/>
            <a:chExt cx="8888095" cy="940435"/>
          </a:xfrm>
        </p:grpSpPr>
        <p:sp>
          <p:nvSpPr>
            <p:cNvPr id="10" name="object 10"/>
            <p:cNvSpPr/>
            <p:nvPr/>
          </p:nvSpPr>
          <p:spPr>
            <a:xfrm>
              <a:off x="2650208" y="5657045"/>
              <a:ext cx="8888024" cy="94036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88336" y="5657088"/>
              <a:ext cx="8816340" cy="859790"/>
            </a:xfrm>
            <a:custGeom>
              <a:avLst/>
              <a:gdLst/>
              <a:ahLst/>
              <a:cxnLst/>
              <a:rect l="l" t="t" r="r" b="b"/>
              <a:pathLst>
                <a:path w="8816340" h="859790">
                  <a:moveTo>
                    <a:pt x="8816340" y="0"/>
                  </a:moveTo>
                  <a:lnTo>
                    <a:pt x="336169" y="0"/>
                  </a:lnTo>
                  <a:lnTo>
                    <a:pt x="290550" y="3069"/>
                  </a:lnTo>
                  <a:lnTo>
                    <a:pt x="246797" y="12010"/>
                  </a:lnTo>
                  <a:lnTo>
                    <a:pt x="205311" y="26422"/>
                  </a:lnTo>
                  <a:lnTo>
                    <a:pt x="166492" y="45904"/>
                  </a:lnTo>
                  <a:lnTo>
                    <a:pt x="130740" y="70056"/>
                  </a:lnTo>
                  <a:lnTo>
                    <a:pt x="98456" y="98477"/>
                  </a:lnTo>
                  <a:lnTo>
                    <a:pt x="70041" y="130766"/>
                  </a:lnTo>
                  <a:lnTo>
                    <a:pt x="45894" y="166524"/>
                  </a:lnTo>
                  <a:lnTo>
                    <a:pt x="26416" y="205348"/>
                  </a:lnTo>
                  <a:lnTo>
                    <a:pt x="12007" y="246840"/>
                  </a:lnTo>
                  <a:lnTo>
                    <a:pt x="3068" y="290597"/>
                  </a:lnTo>
                  <a:lnTo>
                    <a:pt x="0" y="336219"/>
                  </a:lnTo>
                  <a:lnTo>
                    <a:pt x="0" y="859536"/>
                  </a:lnTo>
                  <a:lnTo>
                    <a:pt x="8480171" y="859536"/>
                  </a:lnTo>
                  <a:lnTo>
                    <a:pt x="8525789" y="856466"/>
                  </a:lnTo>
                  <a:lnTo>
                    <a:pt x="8569542" y="847525"/>
                  </a:lnTo>
                  <a:lnTo>
                    <a:pt x="8611028" y="833113"/>
                  </a:lnTo>
                  <a:lnTo>
                    <a:pt x="8649847" y="813631"/>
                  </a:lnTo>
                  <a:lnTo>
                    <a:pt x="8685599" y="789479"/>
                  </a:lnTo>
                  <a:lnTo>
                    <a:pt x="8717883" y="761058"/>
                  </a:lnTo>
                  <a:lnTo>
                    <a:pt x="8746298" y="728769"/>
                  </a:lnTo>
                  <a:lnTo>
                    <a:pt x="8770445" y="693011"/>
                  </a:lnTo>
                  <a:lnTo>
                    <a:pt x="8789923" y="654187"/>
                  </a:lnTo>
                  <a:lnTo>
                    <a:pt x="8804332" y="612695"/>
                  </a:lnTo>
                  <a:lnTo>
                    <a:pt x="8813271" y="568938"/>
                  </a:lnTo>
                  <a:lnTo>
                    <a:pt x="8816340" y="523316"/>
                  </a:lnTo>
                  <a:lnTo>
                    <a:pt x="88163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543046" y="5794959"/>
            <a:ext cx="751205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spc="-10" dirty="0">
                <a:solidFill>
                  <a:srgbClr val="FFC000"/>
                </a:solidFill>
                <a:latin typeface="Carlito"/>
                <a:cs typeface="Carlito"/>
              </a:rPr>
              <a:t>СОВЕТ</a:t>
            </a:r>
            <a:r>
              <a:rPr sz="2000" dirty="0">
                <a:solidFill>
                  <a:srgbClr val="FFC000"/>
                </a:solidFill>
                <a:latin typeface="Carlito"/>
                <a:cs typeface="Carlito"/>
              </a:rPr>
              <a:t>: </a:t>
            </a:r>
            <a:r>
              <a:rPr lang="ru-RU" sz="1600" dirty="0"/>
              <a:t>Выберите существующий пользовательский формат, похожий на то, что вы ищете, и внесите необходимые изменения, а не начинайте с нуля.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779776" y="5818632"/>
            <a:ext cx="626363" cy="6492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738906" y="2300845"/>
            <a:ext cx="467995" cy="227329"/>
          </a:xfrm>
          <a:custGeom>
            <a:avLst/>
            <a:gdLst/>
            <a:ahLst/>
            <a:cxnLst/>
            <a:rect l="l" t="t" r="r" b="b"/>
            <a:pathLst>
              <a:path w="467995" h="227330">
                <a:moveTo>
                  <a:pt x="417068" y="0"/>
                </a:moveTo>
                <a:lnTo>
                  <a:pt x="50800" y="0"/>
                </a:lnTo>
                <a:lnTo>
                  <a:pt x="31021" y="3990"/>
                </a:lnTo>
                <a:lnTo>
                  <a:pt x="14874" y="14874"/>
                </a:lnTo>
                <a:lnTo>
                  <a:pt x="3990" y="31021"/>
                </a:lnTo>
                <a:lnTo>
                  <a:pt x="0" y="50800"/>
                </a:lnTo>
                <a:lnTo>
                  <a:pt x="0" y="176275"/>
                </a:lnTo>
                <a:lnTo>
                  <a:pt x="3990" y="196054"/>
                </a:lnTo>
                <a:lnTo>
                  <a:pt x="14874" y="212201"/>
                </a:lnTo>
                <a:lnTo>
                  <a:pt x="31021" y="223085"/>
                </a:lnTo>
                <a:lnTo>
                  <a:pt x="50800" y="227075"/>
                </a:lnTo>
                <a:lnTo>
                  <a:pt x="417068" y="227075"/>
                </a:lnTo>
                <a:lnTo>
                  <a:pt x="436846" y="223085"/>
                </a:lnTo>
                <a:lnTo>
                  <a:pt x="452993" y="212201"/>
                </a:lnTo>
                <a:lnTo>
                  <a:pt x="463877" y="196054"/>
                </a:lnTo>
                <a:lnTo>
                  <a:pt x="467868" y="176275"/>
                </a:lnTo>
                <a:lnTo>
                  <a:pt x="467868" y="50800"/>
                </a:lnTo>
                <a:lnTo>
                  <a:pt x="463877" y="31021"/>
                </a:lnTo>
                <a:lnTo>
                  <a:pt x="452993" y="14874"/>
                </a:lnTo>
                <a:lnTo>
                  <a:pt x="436846" y="3990"/>
                </a:lnTo>
                <a:lnTo>
                  <a:pt x="417068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858794" y="2333865"/>
            <a:ext cx="230504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10" dirty="0">
                <a:solidFill>
                  <a:srgbClr val="FFFFFF"/>
                </a:solidFill>
                <a:latin typeface="Carlito"/>
                <a:cs typeface="Carlito"/>
              </a:rPr>
              <a:t>C</a:t>
            </a:r>
            <a:r>
              <a:rPr sz="800" b="1" spc="-5" dirty="0">
                <a:solidFill>
                  <a:srgbClr val="FFFFFF"/>
                </a:solidFill>
                <a:latin typeface="Carlito"/>
                <a:cs typeface="Carlito"/>
              </a:rPr>
              <a:t>TRL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231158" y="2300845"/>
            <a:ext cx="246888" cy="2270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317263" y="2333865"/>
            <a:ext cx="7747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dirty="0">
                <a:solidFill>
                  <a:srgbClr val="FFFFFF"/>
                </a:solidFill>
                <a:latin typeface="Carlito"/>
                <a:cs typeface="Carlito"/>
              </a:rPr>
              <a:t>1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48" name="object 24">
            <a:extLst>
              <a:ext uri="{FF2B5EF4-FFF2-40B4-BE49-F238E27FC236}">
                <a16:creationId xmlns:a16="http://schemas.microsoft.com/office/drawing/2014/main" id="{278E71C0-E306-4B83-BF11-CE1140AE5175}"/>
              </a:ext>
            </a:extLst>
          </p:cNvPr>
          <p:cNvSpPr/>
          <p:nvPr/>
        </p:nvSpPr>
        <p:spPr>
          <a:xfrm>
            <a:off x="6279574" y="3866774"/>
            <a:ext cx="367665" cy="76200"/>
          </a:xfrm>
          <a:custGeom>
            <a:avLst/>
            <a:gdLst/>
            <a:ahLst/>
            <a:cxnLst/>
            <a:rect l="l" t="t" r="r" b="b"/>
            <a:pathLst>
              <a:path w="367665" h="76200">
                <a:moveTo>
                  <a:pt x="290956" y="0"/>
                </a:moveTo>
                <a:lnTo>
                  <a:pt x="290956" y="76200"/>
                </a:lnTo>
                <a:lnTo>
                  <a:pt x="341756" y="50800"/>
                </a:lnTo>
                <a:lnTo>
                  <a:pt x="303656" y="50800"/>
                </a:lnTo>
                <a:lnTo>
                  <a:pt x="303656" y="25400"/>
                </a:lnTo>
                <a:lnTo>
                  <a:pt x="341756" y="25400"/>
                </a:lnTo>
                <a:lnTo>
                  <a:pt x="290956" y="0"/>
                </a:lnTo>
                <a:close/>
              </a:path>
              <a:path w="367665" h="76200">
                <a:moveTo>
                  <a:pt x="290956" y="25400"/>
                </a:moveTo>
                <a:lnTo>
                  <a:pt x="0" y="25400"/>
                </a:lnTo>
                <a:lnTo>
                  <a:pt x="0" y="50800"/>
                </a:lnTo>
                <a:lnTo>
                  <a:pt x="290956" y="50800"/>
                </a:lnTo>
                <a:lnTo>
                  <a:pt x="290956" y="25400"/>
                </a:lnTo>
                <a:close/>
              </a:path>
              <a:path w="367665" h="76200">
                <a:moveTo>
                  <a:pt x="341756" y="25400"/>
                </a:moveTo>
                <a:lnTo>
                  <a:pt x="303656" y="25400"/>
                </a:lnTo>
                <a:lnTo>
                  <a:pt x="303656" y="50800"/>
                </a:lnTo>
                <a:lnTo>
                  <a:pt x="341756" y="50800"/>
                </a:lnTo>
                <a:lnTo>
                  <a:pt x="367156" y="38100"/>
                </a:lnTo>
                <a:lnTo>
                  <a:pt x="341756" y="25400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25">
            <a:extLst>
              <a:ext uri="{FF2B5EF4-FFF2-40B4-BE49-F238E27FC236}">
                <a16:creationId xmlns:a16="http://schemas.microsoft.com/office/drawing/2014/main" id="{C798A999-2935-4A6B-8CF1-EC496848C39B}"/>
              </a:ext>
            </a:extLst>
          </p:cNvPr>
          <p:cNvSpPr/>
          <p:nvPr/>
        </p:nvSpPr>
        <p:spPr>
          <a:xfrm>
            <a:off x="6279573" y="4891807"/>
            <a:ext cx="367665" cy="76200"/>
          </a:xfrm>
          <a:custGeom>
            <a:avLst/>
            <a:gdLst/>
            <a:ahLst/>
            <a:cxnLst/>
            <a:rect l="l" t="t" r="r" b="b"/>
            <a:pathLst>
              <a:path w="367665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50800"/>
                </a:lnTo>
                <a:lnTo>
                  <a:pt x="63500" y="50800"/>
                </a:lnTo>
                <a:lnTo>
                  <a:pt x="63500" y="25400"/>
                </a:lnTo>
                <a:lnTo>
                  <a:pt x="76200" y="25400"/>
                </a:lnTo>
                <a:lnTo>
                  <a:pt x="76200" y="0"/>
                </a:lnTo>
                <a:close/>
              </a:path>
              <a:path w="367665" h="76200">
                <a:moveTo>
                  <a:pt x="76200" y="25400"/>
                </a:moveTo>
                <a:lnTo>
                  <a:pt x="63500" y="25400"/>
                </a:lnTo>
                <a:lnTo>
                  <a:pt x="63500" y="50800"/>
                </a:lnTo>
                <a:lnTo>
                  <a:pt x="76200" y="50800"/>
                </a:lnTo>
                <a:lnTo>
                  <a:pt x="76200" y="25400"/>
                </a:lnTo>
                <a:close/>
              </a:path>
              <a:path w="367665" h="76200">
                <a:moveTo>
                  <a:pt x="367156" y="25400"/>
                </a:moveTo>
                <a:lnTo>
                  <a:pt x="76200" y="25400"/>
                </a:lnTo>
                <a:lnTo>
                  <a:pt x="76200" y="50800"/>
                </a:lnTo>
                <a:lnTo>
                  <a:pt x="367156" y="50800"/>
                </a:lnTo>
                <a:lnTo>
                  <a:pt x="367156" y="25400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0" name="Рисунок 49">
            <a:extLst>
              <a:ext uri="{FF2B5EF4-FFF2-40B4-BE49-F238E27FC236}">
                <a16:creationId xmlns:a16="http://schemas.microsoft.com/office/drawing/2014/main" id="{7B41604D-72F2-4AC1-AAE3-031C9856BE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25467" y="3175304"/>
            <a:ext cx="1981200" cy="2124075"/>
          </a:xfrm>
          <a:prstGeom prst="rect">
            <a:avLst/>
          </a:prstGeom>
        </p:spPr>
      </p:pic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9DDB0293-844C-4B8B-A84A-A128F5BAD5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8906" y="2608034"/>
            <a:ext cx="4172250" cy="306507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400" y="242138"/>
            <a:ext cx="81534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pc="-25" dirty="0"/>
              <a:t>ПОЛЬЗОВАТЕЛЬСКИЙ СИНТАКСИС ФОРМАТ</a:t>
            </a:r>
            <a:endParaRPr spc="-50" dirty="0"/>
          </a:p>
        </p:txBody>
      </p:sp>
      <p:sp>
        <p:nvSpPr>
          <p:cNvPr id="3" name="object 3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8143"/>
              </p:ext>
            </p:extLst>
          </p:nvPr>
        </p:nvGraphicFramePr>
        <p:xfrm>
          <a:off x="304800" y="1028100"/>
          <a:ext cx="11801157" cy="4678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3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97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5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ru-RU" sz="1400" b="1" spc="-10">
                          <a:latin typeface="Carlito"/>
                          <a:cs typeface="Carlito"/>
                        </a:rPr>
                        <a:t>Символ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ru-RU" sz="1400" b="1">
                          <a:latin typeface="Carlito"/>
                          <a:cs typeface="Carlito"/>
                        </a:rPr>
                        <a:t>Описание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ru-RU" sz="1400" b="1" spc="-5" dirty="0">
                          <a:latin typeface="Carlito"/>
                          <a:cs typeface="Carlito"/>
                        </a:rPr>
                        <a:t>Пользовательский формат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ru-RU" sz="1400" b="1" spc="-5" dirty="0">
                          <a:latin typeface="Carlito"/>
                          <a:cs typeface="Carlito"/>
                        </a:rPr>
                        <a:t>Значение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ru-RU" sz="1400" b="1" spc="-5" dirty="0">
                          <a:latin typeface="Carlito"/>
                          <a:cs typeface="Carlito"/>
                        </a:rPr>
                        <a:t>Результат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#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ru-RU" sz="1400">
                          <a:latin typeface="Carlito"/>
                          <a:cs typeface="Carlito"/>
                        </a:rPr>
                        <a:t>Удерживает место для цифры. Ничего не отображает, если ничего не введено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###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10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10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0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ru-RU" sz="1400" spc="-5">
                          <a:latin typeface="Carlito"/>
                          <a:cs typeface="Carlito"/>
                        </a:rPr>
                        <a:t>Удерживает место для цифры. Отображает ноль, если ничего не введено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000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10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010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?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ru-RU" sz="1400">
                          <a:latin typeface="Carlito"/>
                          <a:cs typeface="Carlito"/>
                        </a:rPr>
                        <a:t>Удерживает место для цифры. Отображает пробел, если ничего не введено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0???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10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>
                          <a:latin typeface="Carlito"/>
                          <a:cs typeface="Carlito"/>
                        </a:rPr>
                        <a:t>0</a:t>
                      </a:r>
                      <a:r>
                        <a:rPr sz="1400" spc="-2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>
                          <a:latin typeface="Carlito"/>
                          <a:cs typeface="Carlito"/>
                        </a:rPr>
                        <a:t>10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.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ru-RU" sz="1400" spc="-5">
                          <a:latin typeface="Carlito"/>
                          <a:cs typeface="Carlito"/>
                        </a:rPr>
                        <a:t>Устанавливает положение десятичной точки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#.#0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>
                          <a:latin typeface="Carlito"/>
                          <a:cs typeface="Carlito"/>
                        </a:rPr>
                        <a:t>3.1</a:t>
                      </a: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>
                          <a:latin typeface="Carlito"/>
                          <a:cs typeface="Carlito"/>
                        </a:rPr>
                        <a:t>3.10</a:t>
                      </a: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,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ru-RU" sz="1400" spc="-5">
                          <a:latin typeface="Carlito"/>
                          <a:cs typeface="Carlito"/>
                        </a:rPr>
                        <a:t>Устанавливает расположение разделителя тысяч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#,###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 dirty="0">
                          <a:latin typeface="Carlito"/>
                          <a:cs typeface="Carlito"/>
                        </a:rPr>
                        <a:t>100000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1,000,000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%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ru-RU" sz="1400">
                          <a:latin typeface="Carlito"/>
                          <a:cs typeface="Carlito"/>
                        </a:rPr>
                        <a:t>Умножает число на 100 и добавляет символ процента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#%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>
                          <a:latin typeface="Carlito"/>
                          <a:cs typeface="Carlito"/>
                        </a:rPr>
                        <a:t>.96</a:t>
                      </a: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96%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/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ru-RU" sz="1400" spc="-5">
                          <a:latin typeface="Carlito"/>
                          <a:cs typeface="Carlito"/>
                        </a:rPr>
                        <a:t>Устанавливает расположение разделителя дробей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#/##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>
                          <a:latin typeface="Carlito"/>
                          <a:cs typeface="Carlito"/>
                        </a:rPr>
                        <a:t>.65</a:t>
                      </a: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13/20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*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lang="ru-RU" sz="1400" spc="-5">
                          <a:latin typeface="Carlito"/>
                          <a:cs typeface="Carlito"/>
                        </a:rPr>
                        <a:t>Повторяет символ после звездочки, пока ячейка не заполнится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00#*.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>
                          <a:latin typeface="Carlito"/>
                          <a:cs typeface="Carlito"/>
                        </a:rPr>
                        <a:t>7</a:t>
                      </a: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>
                          <a:latin typeface="Carlito"/>
                          <a:cs typeface="Carlito"/>
                        </a:rPr>
                        <a:t>007….………</a:t>
                      </a: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_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lang="ru-RU" sz="1400" spc="-5">
                          <a:latin typeface="Carlito"/>
                          <a:cs typeface="Carlito"/>
                        </a:rPr>
                        <a:t>Вставляет пробел шириной следующего символа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$_(#.#0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14.99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$</a:t>
                      </a:r>
                      <a:r>
                        <a:rPr sz="1400" spc="-5">
                          <a:solidFill>
                            <a:srgbClr val="E7E6E6"/>
                          </a:solidFill>
                          <a:latin typeface="Carlito"/>
                          <a:cs typeface="Carlito"/>
                        </a:rPr>
                        <a:t>(</a:t>
                      </a:r>
                      <a:r>
                        <a:rPr sz="1400" spc="-5">
                          <a:latin typeface="Carlito"/>
                          <a:cs typeface="Carlito"/>
                        </a:rPr>
                        <a:t>14.99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600" b="1" spc="-5">
                          <a:latin typeface="Carlito"/>
                          <a:cs typeface="Carlito"/>
                        </a:rPr>
                        <a:t>“”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lang="ru-RU" sz="1400" spc="-5">
                          <a:latin typeface="Carlito"/>
                          <a:cs typeface="Carlito"/>
                        </a:rPr>
                        <a:t>Вставляет текст, который появляется между кавычками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“ID</a:t>
                      </a:r>
                      <a:r>
                        <a:rPr sz="1400" spc="-15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>
                          <a:latin typeface="Carlito"/>
                          <a:cs typeface="Carlito"/>
                        </a:rPr>
                        <a:t>#”0-00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>
                          <a:latin typeface="Carlito"/>
                          <a:cs typeface="Carlito"/>
                        </a:rPr>
                        <a:t>7</a:t>
                      </a: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ID</a:t>
                      </a:r>
                      <a:r>
                        <a:rPr sz="1400" spc="-2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>
                          <a:latin typeface="Carlito"/>
                          <a:cs typeface="Carlito"/>
                        </a:rPr>
                        <a:t>#0-07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7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600" b="1">
                          <a:latin typeface="Carlito"/>
                          <a:cs typeface="Carlito"/>
                        </a:rPr>
                        <a:t>@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lang="ru-RU" sz="1400" spc="-10">
                          <a:latin typeface="Carlito"/>
                          <a:cs typeface="Carlito"/>
                        </a:rPr>
                        <a:t>Отображает текст ячейки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10">
                          <a:latin typeface="Carlito"/>
                          <a:cs typeface="Carlito"/>
                        </a:rPr>
                        <a:t>“new</a:t>
                      </a:r>
                      <a:r>
                        <a:rPr sz="140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>
                          <a:latin typeface="Carlito"/>
                          <a:cs typeface="Carlito"/>
                        </a:rPr>
                        <a:t>”@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moon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10">
                          <a:latin typeface="Carlito"/>
                          <a:cs typeface="Carlito"/>
                        </a:rPr>
                        <a:t>new </a:t>
                      </a:r>
                      <a:r>
                        <a:rPr sz="1400" spc="-5">
                          <a:latin typeface="Carlito"/>
                          <a:cs typeface="Carlito"/>
                        </a:rPr>
                        <a:t>moon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600" b="1" spc="-10">
                          <a:latin typeface="Carlito"/>
                          <a:cs typeface="Carlito"/>
                        </a:rPr>
                        <a:t>[]</a:t>
                      </a:r>
                      <a:endParaRPr sz="1600">
                        <a:latin typeface="Carlito"/>
                        <a:cs typeface="Carlito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lang="ru-RU" sz="1400" spc="-10">
                          <a:latin typeface="Carlito"/>
                          <a:cs typeface="Carlito"/>
                        </a:rPr>
                        <a:t>Отображает содержимое ячейки цветом, указанным в скобках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[red]#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>
                          <a:latin typeface="Carlito"/>
                          <a:cs typeface="Carlito"/>
                        </a:rPr>
                        <a:t>15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400" spc="-5" dirty="0">
                          <a:solidFill>
                            <a:srgbClr val="FF0000"/>
                          </a:solidFill>
                          <a:latin typeface="Carlito"/>
                          <a:cs typeface="Carlito"/>
                        </a:rPr>
                        <a:t>15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400" y="242138"/>
            <a:ext cx="81534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pc="-25" dirty="0"/>
              <a:t>ПОЛЬЗОВАТЕЛЬСКИЙ СИНТАКСИС ФОРМАТ</a:t>
            </a:r>
            <a:endParaRPr spc="-50" dirty="0"/>
          </a:p>
        </p:txBody>
      </p:sp>
      <p:sp>
        <p:nvSpPr>
          <p:cNvPr id="3" name="object 3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61B849F-9C59-4711-8CF9-15118ABBE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066800"/>
            <a:ext cx="9220200" cy="5314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25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Рисунок 72">
            <a:extLst>
              <a:ext uri="{FF2B5EF4-FFF2-40B4-BE49-F238E27FC236}">
                <a16:creationId xmlns:a16="http://schemas.microsoft.com/office/drawing/2014/main" id="{13EC82CD-B064-4DA7-B885-783702C510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5039295"/>
            <a:ext cx="3580237" cy="962234"/>
          </a:xfrm>
          <a:prstGeom prst="rect">
            <a:avLst/>
          </a:prstGeom>
        </p:spPr>
      </p:pic>
      <p:pic>
        <p:nvPicPr>
          <p:cNvPr id="71" name="Рисунок 70">
            <a:extLst>
              <a:ext uri="{FF2B5EF4-FFF2-40B4-BE49-F238E27FC236}">
                <a16:creationId xmlns:a16="http://schemas.microsoft.com/office/drawing/2014/main" id="{0305BD02-B6BA-4F98-A81E-243C66363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312" y="2871247"/>
            <a:ext cx="3070018" cy="742258"/>
          </a:xfrm>
          <a:prstGeom prst="rect">
            <a:avLst/>
          </a:prstGeom>
        </p:spPr>
      </p:pic>
      <p:pic>
        <p:nvPicPr>
          <p:cNvPr id="69" name="Рисунок 68">
            <a:extLst>
              <a:ext uri="{FF2B5EF4-FFF2-40B4-BE49-F238E27FC236}">
                <a16:creationId xmlns:a16="http://schemas.microsoft.com/office/drawing/2014/main" id="{B1BE74F9-6A0F-4404-9F99-5D563EFEF0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5884" y="4021098"/>
            <a:ext cx="3647920" cy="2289516"/>
          </a:xfrm>
          <a:prstGeom prst="rect">
            <a:avLst/>
          </a:prstGeom>
        </p:spPr>
      </p:pic>
      <p:pic>
        <p:nvPicPr>
          <p:cNvPr id="61" name="Рисунок 60">
            <a:extLst>
              <a:ext uri="{FF2B5EF4-FFF2-40B4-BE49-F238E27FC236}">
                <a16:creationId xmlns:a16="http://schemas.microsoft.com/office/drawing/2014/main" id="{5F0F1354-6F70-454E-BFED-0CEEFA4866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2857733"/>
            <a:ext cx="1113589" cy="814027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098797" y="242138"/>
            <a:ext cx="39941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pc="-10" dirty="0"/>
              <a:t>УДАЛЕНИЕ ДУБЛИКОВ</a:t>
            </a:r>
            <a:endParaRPr spc="-35" dirty="0"/>
          </a:p>
        </p:txBody>
      </p:sp>
      <p:sp>
        <p:nvSpPr>
          <p:cNvPr id="14" name="object 14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38301" y="1076230"/>
            <a:ext cx="10867899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2000" spc="-5" dirty="0">
                <a:solidFill>
                  <a:srgbClr val="252525"/>
                </a:solidFill>
                <a:latin typeface="Carlito"/>
                <a:cs typeface="Carlito"/>
              </a:rPr>
              <a:t>Команда «</a:t>
            </a:r>
            <a:r>
              <a:rPr lang="ru-RU" sz="2000" b="1" spc="-5" dirty="0">
                <a:solidFill>
                  <a:srgbClr val="252525"/>
                </a:solidFill>
                <a:latin typeface="Carlito"/>
                <a:cs typeface="Carlito"/>
              </a:rPr>
              <a:t>Удалить дубликаты</a:t>
            </a:r>
            <a:r>
              <a:rPr lang="ru-RU" sz="2000" spc="-5" dirty="0">
                <a:solidFill>
                  <a:srgbClr val="252525"/>
                </a:solidFill>
                <a:latin typeface="Carlito"/>
                <a:cs typeface="Carlito"/>
              </a:rPr>
              <a:t>» перебирает все записи в диапазоне и сохраняет только уникальные значения.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6756" y="1764055"/>
            <a:ext cx="10955644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buClr>
                <a:srgbClr val="3E3E3E"/>
              </a:buClr>
              <a:tabLst>
                <a:tab pos="354965" algn="l"/>
                <a:tab pos="355600" algn="l"/>
              </a:tabLst>
            </a:pP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При удалении дубликатов вы можете учитывать значения для каждого столбца в диапазоне или только для отдельных столбцов.</a:t>
            </a:r>
            <a:endParaRPr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53765" y="2668776"/>
            <a:ext cx="921652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000" i="1" spc="-5" dirty="0">
                <a:solidFill>
                  <a:srgbClr val="7E7E7E"/>
                </a:solidFill>
                <a:latin typeface="Carlito"/>
                <a:cs typeface="Carlito"/>
              </a:rPr>
              <a:t>Вкладка Данные</a:t>
            </a:r>
            <a:endParaRPr sz="1000" dirty="0">
              <a:latin typeface="Carlito"/>
              <a:cs typeface="Carlito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8437807" y="3361021"/>
            <a:ext cx="1647189" cy="1468755"/>
            <a:chOff x="9022080" y="3666769"/>
            <a:chExt cx="1647189" cy="1468755"/>
          </a:xfrm>
        </p:grpSpPr>
        <p:sp>
          <p:nvSpPr>
            <p:cNvPr id="19" name="object 19"/>
            <p:cNvSpPr/>
            <p:nvPr/>
          </p:nvSpPr>
          <p:spPr>
            <a:xfrm>
              <a:off x="9022080" y="3666769"/>
              <a:ext cx="655307" cy="29867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073134" y="3717797"/>
              <a:ext cx="502920" cy="146685"/>
            </a:xfrm>
            <a:custGeom>
              <a:avLst/>
              <a:gdLst/>
              <a:ahLst/>
              <a:cxnLst/>
              <a:rect l="l" t="t" r="r" b="b"/>
              <a:pathLst>
                <a:path w="502920" h="146685">
                  <a:moveTo>
                    <a:pt x="0" y="146303"/>
                  </a:moveTo>
                  <a:lnTo>
                    <a:pt x="502920" y="146303"/>
                  </a:lnTo>
                  <a:lnTo>
                    <a:pt x="502920" y="0"/>
                  </a:lnTo>
                  <a:lnTo>
                    <a:pt x="0" y="0"/>
                  </a:lnTo>
                  <a:lnTo>
                    <a:pt x="0" y="146303"/>
                  </a:lnTo>
                  <a:close/>
                </a:path>
              </a:pathLst>
            </a:custGeom>
            <a:ln w="25400">
              <a:solidFill>
                <a:srgbClr val="1F56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316466" y="3867530"/>
              <a:ext cx="1352550" cy="1268095"/>
            </a:xfrm>
            <a:custGeom>
              <a:avLst/>
              <a:gdLst/>
              <a:ahLst/>
              <a:cxnLst/>
              <a:rect l="l" t="t" r="r" b="b"/>
              <a:pathLst>
                <a:path w="1352550" h="1268095">
                  <a:moveTo>
                    <a:pt x="1276095" y="1191260"/>
                  </a:moveTo>
                  <a:lnTo>
                    <a:pt x="1313814" y="1267587"/>
                  </a:lnTo>
                  <a:lnTo>
                    <a:pt x="1345936" y="1204087"/>
                  </a:lnTo>
                  <a:lnTo>
                    <a:pt x="1301368" y="1204087"/>
                  </a:lnTo>
                  <a:lnTo>
                    <a:pt x="1301444" y="1191344"/>
                  </a:lnTo>
                  <a:lnTo>
                    <a:pt x="1276095" y="1191260"/>
                  </a:lnTo>
                  <a:close/>
                </a:path>
                <a:path w="1352550" h="1268095">
                  <a:moveTo>
                    <a:pt x="1301444" y="1191344"/>
                  </a:moveTo>
                  <a:lnTo>
                    <a:pt x="1301368" y="1204087"/>
                  </a:lnTo>
                  <a:lnTo>
                    <a:pt x="1326768" y="1204087"/>
                  </a:lnTo>
                  <a:lnTo>
                    <a:pt x="1326843" y="1191429"/>
                  </a:lnTo>
                  <a:lnTo>
                    <a:pt x="1301444" y="1191344"/>
                  </a:lnTo>
                  <a:close/>
                </a:path>
                <a:path w="1352550" h="1268095">
                  <a:moveTo>
                    <a:pt x="1326843" y="1191429"/>
                  </a:moveTo>
                  <a:lnTo>
                    <a:pt x="1326768" y="1204087"/>
                  </a:lnTo>
                  <a:lnTo>
                    <a:pt x="1345936" y="1204087"/>
                  </a:lnTo>
                  <a:lnTo>
                    <a:pt x="1352295" y="1191514"/>
                  </a:lnTo>
                  <a:lnTo>
                    <a:pt x="1326843" y="1191429"/>
                  </a:lnTo>
                  <a:close/>
                </a:path>
                <a:path w="1352550" h="1268095">
                  <a:moveTo>
                    <a:pt x="1326895" y="1182624"/>
                  </a:moveTo>
                  <a:lnTo>
                    <a:pt x="1301495" y="1182624"/>
                  </a:lnTo>
                  <a:lnTo>
                    <a:pt x="1301444" y="1191344"/>
                  </a:lnTo>
                  <a:lnTo>
                    <a:pt x="1326843" y="1191429"/>
                  </a:lnTo>
                  <a:lnTo>
                    <a:pt x="1326895" y="1182624"/>
                  </a:lnTo>
                  <a:close/>
                </a:path>
                <a:path w="1352550" h="1268095">
                  <a:moveTo>
                    <a:pt x="1326518" y="1140587"/>
                  </a:moveTo>
                  <a:lnTo>
                    <a:pt x="1301114" y="1140587"/>
                  </a:lnTo>
                  <a:lnTo>
                    <a:pt x="1301495" y="1182700"/>
                  </a:lnTo>
                  <a:lnTo>
                    <a:pt x="1326895" y="1182624"/>
                  </a:lnTo>
                  <a:lnTo>
                    <a:pt x="1326518" y="1140587"/>
                  </a:lnTo>
                  <a:close/>
                </a:path>
                <a:path w="1352550" h="1268095">
                  <a:moveTo>
                    <a:pt x="1325147" y="1099058"/>
                  </a:moveTo>
                  <a:lnTo>
                    <a:pt x="1299844" y="1099058"/>
                  </a:lnTo>
                  <a:lnTo>
                    <a:pt x="1301114" y="1140841"/>
                  </a:lnTo>
                  <a:lnTo>
                    <a:pt x="1301114" y="1140587"/>
                  </a:lnTo>
                  <a:lnTo>
                    <a:pt x="1326518" y="1140587"/>
                  </a:lnTo>
                  <a:lnTo>
                    <a:pt x="1325147" y="1099058"/>
                  </a:lnTo>
                  <a:close/>
                </a:path>
                <a:path w="1352550" h="1268095">
                  <a:moveTo>
                    <a:pt x="1322922" y="1058291"/>
                  </a:moveTo>
                  <a:lnTo>
                    <a:pt x="1297558" y="1058291"/>
                  </a:lnTo>
                  <a:lnTo>
                    <a:pt x="1299844" y="1099439"/>
                  </a:lnTo>
                  <a:lnTo>
                    <a:pt x="1299844" y="1099058"/>
                  </a:lnTo>
                  <a:lnTo>
                    <a:pt x="1325147" y="1099058"/>
                  </a:lnTo>
                  <a:lnTo>
                    <a:pt x="1325117" y="1098169"/>
                  </a:lnTo>
                  <a:lnTo>
                    <a:pt x="1322922" y="1058291"/>
                  </a:lnTo>
                  <a:close/>
                </a:path>
                <a:path w="1352550" h="1268095">
                  <a:moveTo>
                    <a:pt x="1303467" y="922528"/>
                  </a:moveTo>
                  <a:lnTo>
                    <a:pt x="1277365" y="922528"/>
                  </a:lnTo>
                  <a:lnTo>
                    <a:pt x="1277492" y="923036"/>
                  </a:lnTo>
                  <a:lnTo>
                    <a:pt x="1281683" y="941451"/>
                  </a:lnTo>
                  <a:lnTo>
                    <a:pt x="1288795" y="979678"/>
                  </a:lnTo>
                  <a:lnTo>
                    <a:pt x="1294002" y="1018794"/>
                  </a:lnTo>
                  <a:lnTo>
                    <a:pt x="1297558" y="1058672"/>
                  </a:lnTo>
                  <a:lnTo>
                    <a:pt x="1297558" y="1058291"/>
                  </a:lnTo>
                  <a:lnTo>
                    <a:pt x="1322922" y="1058291"/>
                  </a:lnTo>
                  <a:lnTo>
                    <a:pt x="1322831" y="1056640"/>
                  </a:lnTo>
                  <a:lnTo>
                    <a:pt x="1319149" y="1015619"/>
                  </a:lnTo>
                  <a:lnTo>
                    <a:pt x="1313814" y="975360"/>
                  </a:lnTo>
                  <a:lnTo>
                    <a:pt x="1306576" y="936117"/>
                  </a:lnTo>
                  <a:lnTo>
                    <a:pt x="1303467" y="922528"/>
                  </a:lnTo>
                  <a:close/>
                </a:path>
                <a:path w="1352550" h="1268095">
                  <a:moveTo>
                    <a:pt x="1293876" y="1018159"/>
                  </a:moveTo>
                  <a:lnTo>
                    <a:pt x="1293933" y="1018794"/>
                  </a:lnTo>
                  <a:lnTo>
                    <a:pt x="1293876" y="1018159"/>
                  </a:lnTo>
                  <a:close/>
                </a:path>
                <a:path w="1352550" h="1268095">
                  <a:moveTo>
                    <a:pt x="1288668" y="979043"/>
                  </a:moveTo>
                  <a:lnTo>
                    <a:pt x="1288754" y="979678"/>
                  </a:lnTo>
                  <a:lnTo>
                    <a:pt x="1288668" y="979043"/>
                  </a:lnTo>
                  <a:close/>
                </a:path>
                <a:path w="1352550" h="1268095">
                  <a:moveTo>
                    <a:pt x="1281556" y="940943"/>
                  </a:moveTo>
                  <a:lnTo>
                    <a:pt x="1281651" y="941451"/>
                  </a:lnTo>
                  <a:lnTo>
                    <a:pt x="1281556" y="940943"/>
                  </a:lnTo>
                  <a:close/>
                </a:path>
                <a:path w="1352550" h="1268095">
                  <a:moveTo>
                    <a:pt x="1277416" y="922751"/>
                  </a:moveTo>
                  <a:lnTo>
                    <a:pt x="1277481" y="923036"/>
                  </a:lnTo>
                  <a:lnTo>
                    <a:pt x="1277416" y="922751"/>
                  </a:lnTo>
                  <a:close/>
                </a:path>
                <a:path w="1352550" h="1268095">
                  <a:moveTo>
                    <a:pt x="1293728" y="886460"/>
                  </a:moveTo>
                  <a:lnTo>
                    <a:pt x="1267205" y="886460"/>
                  </a:lnTo>
                  <a:lnTo>
                    <a:pt x="1272666" y="904875"/>
                  </a:lnTo>
                  <a:lnTo>
                    <a:pt x="1277416" y="922751"/>
                  </a:lnTo>
                  <a:lnTo>
                    <a:pt x="1277365" y="922528"/>
                  </a:lnTo>
                  <a:lnTo>
                    <a:pt x="1303467" y="922528"/>
                  </a:lnTo>
                  <a:lnTo>
                    <a:pt x="1302130" y="916686"/>
                  </a:lnTo>
                  <a:lnTo>
                    <a:pt x="1297051" y="897636"/>
                  </a:lnTo>
                  <a:lnTo>
                    <a:pt x="1293728" y="886460"/>
                  </a:lnTo>
                  <a:close/>
                </a:path>
                <a:path w="1352550" h="1268095">
                  <a:moveTo>
                    <a:pt x="1272539" y="904494"/>
                  </a:moveTo>
                  <a:lnTo>
                    <a:pt x="1272641" y="904875"/>
                  </a:lnTo>
                  <a:lnTo>
                    <a:pt x="1272539" y="904494"/>
                  </a:lnTo>
                  <a:close/>
                </a:path>
                <a:path w="1352550" h="1268095">
                  <a:moveTo>
                    <a:pt x="1288047" y="868934"/>
                  </a:moveTo>
                  <a:lnTo>
                    <a:pt x="1261109" y="868934"/>
                  </a:lnTo>
                  <a:lnTo>
                    <a:pt x="1267332" y="886968"/>
                  </a:lnTo>
                  <a:lnTo>
                    <a:pt x="1267205" y="886460"/>
                  </a:lnTo>
                  <a:lnTo>
                    <a:pt x="1293728" y="886460"/>
                  </a:lnTo>
                  <a:lnTo>
                    <a:pt x="1291462" y="878840"/>
                  </a:lnTo>
                  <a:lnTo>
                    <a:pt x="1288047" y="868934"/>
                  </a:lnTo>
                  <a:close/>
                </a:path>
                <a:path w="1352550" h="1268095">
                  <a:moveTo>
                    <a:pt x="1281742" y="851662"/>
                  </a:moveTo>
                  <a:lnTo>
                    <a:pt x="1254505" y="851662"/>
                  </a:lnTo>
                  <a:lnTo>
                    <a:pt x="1254759" y="852297"/>
                  </a:lnTo>
                  <a:lnTo>
                    <a:pt x="1261236" y="869315"/>
                  </a:lnTo>
                  <a:lnTo>
                    <a:pt x="1261109" y="868934"/>
                  </a:lnTo>
                  <a:lnTo>
                    <a:pt x="1288047" y="868934"/>
                  </a:lnTo>
                  <a:lnTo>
                    <a:pt x="1285112" y="860425"/>
                  </a:lnTo>
                  <a:lnTo>
                    <a:pt x="1281742" y="851662"/>
                  </a:lnTo>
                  <a:close/>
                </a:path>
                <a:path w="1352550" h="1268095">
                  <a:moveTo>
                    <a:pt x="1254668" y="852087"/>
                  </a:moveTo>
                  <a:lnTo>
                    <a:pt x="1254748" y="852297"/>
                  </a:lnTo>
                  <a:lnTo>
                    <a:pt x="1254668" y="852087"/>
                  </a:lnTo>
                  <a:close/>
                </a:path>
                <a:path w="1352550" h="1268095">
                  <a:moveTo>
                    <a:pt x="1274865" y="834898"/>
                  </a:moveTo>
                  <a:lnTo>
                    <a:pt x="1247139" y="834898"/>
                  </a:lnTo>
                  <a:lnTo>
                    <a:pt x="1254668" y="852087"/>
                  </a:lnTo>
                  <a:lnTo>
                    <a:pt x="1254505" y="851662"/>
                  </a:lnTo>
                  <a:lnTo>
                    <a:pt x="1281742" y="851662"/>
                  </a:lnTo>
                  <a:lnTo>
                    <a:pt x="1278127" y="842264"/>
                  </a:lnTo>
                  <a:lnTo>
                    <a:pt x="1274865" y="834898"/>
                  </a:lnTo>
                  <a:close/>
                </a:path>
                <a:path w="1352550" h="1268095">
                  <a:moveTo>
                    <a:pt x="1267317" y="818388"/>
                  </a:moveTo>
                  <a:lnTo>
                    <a:pt x="1239138" y="818388"/>
                  </a:lnTo>
                  <a:lnTo>
                    <a:pt x="1247266" y="835279"/>
                  </a:lnTo>
                  <a:lnTo>
                    <a:pt x="1247139" y="834898"/>
                  </a:lnTo>
                  <a:lnTo>
                    <a:pt x="1274865" y="834898"/>
                  </a:lnTo>
                  <a:lnTo>
                    <a:pt x="1270253" y="824484"/>
                  </a:lnTo>
                  <a:lnTo>
                    <a:pt x="1267317" y="818388"/>
                  </a:lnTo>
                  <a:close/>
                </a:path>
                <a:path w="1352550" h="1268095">
                  <a:moveTo>
                    <a:pt x="1250598" y="786892"/>
                  </a:moveTo>
                  <a:lnTo>
                    <a:pt x="1220851" y="786892"/>
                  </a:lnTo>
                  <a:lnTo>
                    <a:pt x="1230756" y="803021"/>
                  </a:lnTo>
                  <a:lnTo>
                    <a:pt x="1239392" y="819023"/>
                  </a:lnTo>
                  <a:lnTo>
                    <a:pt x="1239138" y="818388"/>
                  </a:lnTo>
                  <a:lnTo>
                    <a:pt x="1267317" y="818388"/>
                  </a:lnTo>
                  <a:lnTo>
                    <a:pt x="1261872" y="807085"/>
                  </a:lnTo>
                  <a:lnTo>
                    <a:pt x="1252474" y="789940"/>
                  </a:lnTo>
                  <a:lnTo>
                    <a:pt x="1250598" y="786892"/>
                  </a:lnTo>
                  <a:close/>
                </a:path>
                <a:path w="1352550" h="1268095">
                  <a:moveTo>
                    <a:pt x="1230376" y="802513"/>
                  </a:moveTo>
                  <a:lnTo>
                    <a:pt x="1230653" y="803021"/>
                  </a:lnTo>
                  <a:lnTo>
                    <a:pt x="1230376" y="802513"/>
                  </a:lnTo>
                  <a:close/>
                </a:path>
                <a:path w="1352550" h="1268095">
                  <a:moveTo>
                    <a:pt x="1241105" y="771652"/>
                  </a:moveTo>
                  <a:lnTo>
                    <a:pt x="1210436" y="771652"/>
                  </a:lnTo>
                  <a:lnTo>
                    <a:pt x="1221104" y="787400"/>
                  </a:lnTo>
                  <a:lnTo>
                    <a:pt x="1220851" y="786892"/>
                  </a:lnTo>
                  <a:lnTo>
                    <a:pt x="1250598" y="786892"/>
                  </a:lnTo>
                  <a:lnTo>
                    <a:pt x="1242313" y="773430"/>
                  </a:lnTo>
                  <a:lnTo>
                    <a:pt x="1241105" y="771652"/>
                  </a:lnTo>
                  <a:close/>
                </a:path>
                <a:path w="1352550" h="1268095">
                  <a:moveTo>
                    <a:pt x="1231168" y="757047"/>
                  </a:moveTo>
                  <a:lnTo>
                    <a:pt x="1199260" y="757047"/>
                  </a:lnTo>
                  <a:lnTo>
                    <a:pt x="1210817" y="772287"/>
                  </a:lnTo>
                  <a:lnTo>
                    <a:pt x="1210436" y="771652"/>
                  </a:lnTo>
                  <a:lnTo>
                    <a:pt x="1241105" y="771652"/>
                  </a:lnTo>
                  <a:lnTo>
                    <a:pt x="1231168" y="757047"/>
                  </a:lnTo>
                  <a:close/>
                </a:path>
                <a:path w="1352550" h="1268095">
                  <a:moveTo>
                    <a:pt x="1208851" y="728980"/>
                  </a:moveTo>
                  <a:lnTo>
                    <a:pt x="1174368" y="728980"/>
                  </a:lnTo>
                  <a:lnTo>
                    <a:pt x="1174877" y="729488"/>
                  </a:lnTo>
                  <a:lnTo>
                    <a:pt x="1187830" y="743204"/>
                  </a:lnTo>
                  <a:lnTo>
                    <a:pt x="1199641" y="757555"/>
                  </a:lnTo>
                  <a:lnTo>
                    <a:pt x="1199260" y="757047"/>
                  </a:lnTo>
                  <a:lnTo>
                    <a:pt x="1231168" y="757047"/>
                  </a:lnTo>
                  <a:lnTo>
                    <a:pt x="1219327" y="741426"/>
                  </a:lnTo>
                  <a:lnTo>
                    <a:pt x="1208851" y="728980"/>
                  </a:lnTo>
                  <a:close/>
                </a:path>
                <a:path w="1352550" h="1268095">
                  <a:moveTo>
                    <a:pt x="1187323" y="742696"/>
                  </a:moveTo>
                  <a:lnTo>
                    <a:pt x="1187744" y="743204"/>
                  </a:lnTo>
                  <a:lnTo>
                    <a:pt x="1187323" y="742696"/>
                  </a:lnTo>
                  <a:close/>
                </a:path>
                <a:path w="1352550" h="1268095">
                  <a:moveTo>
                    <a:pt x="1174613" y="729238"/>
                  </a:moveTo>
                  <a:lnTo>
                    <a:pt x="1174849" y="729488"/>
                  </a:lnTo>
                  <a:lnTo>
                    <a:pt x="1174613" y="729238"/>
                  </a:lnTo>
                  <a:close/>
                </a:path>
                <a:path w="1352550" h="1268095">
                  <a:moveTo>
                    <a:pt x="1156195" y="679069"/>
                  </a:moveTo>
                  <a:lnTo>
                    <a:pt x="1112519" y="679069"/>
                  </a:lnTo>
                  <a:lnTo>
                    <a:pt x="1130427" y="691134"/>
                  </a:lnTo>
                  <a:lnTo>
                    <a:pt x="1146048" y="703326"/>
                  </a:lnTo>
                  <a:lnTo>
                    <a:pt x="1160906" y="716153"/>
                  </a:lnTo>
                  <a:lnTo>
                    <a:pt x="1174613" y="729238"/>
                  </a:lnTo>
                  <a:lnTo>
                    <a:pt x="1174368" y="728980"/>
                  </a:lnTo>
                  <a:lnTo>
                    <a:pt x="1208851" y="728980"/>
                  </a:lnTo>
                  <a:lnTo>
                    <a:pt x="1206500" y="726186"/>
                  </a:lnTo>
                  <a:lnTo>
                    <a:pt x="1192656" y="711327"/>
                  </a:lnTo>
                  <a:lnTo>
                    <a:pt x="1177798" y="697103"/>
                  </a:lnTo>
                  <a:lnTo>
                    <a:pt x="1161923" y="683514"/>
                  </a:lnTo>
                  <a:lnTo>
                    <a:pt x="1156195" y="679069"/>
                  </a:lnTo>
                  <a:close/>
                </a:path>
                <a:path w="1352550" h="1268095">
                  <a:moveTo>
                    <a:pt x="1160399" y="715772"/>
                  </a:moveTo>
                  <a:lnTo>
                    <a:pt x="1160801" y="716153"/>
                  </a:lnTo>
                  <a:lnTo>
                    <a:pt x="1160399" y="715772"/>
                  </a:lnTo>
                  <a:close/>
                </a:path>
                <a:path w="1352550" h="1268095">
                  <a:moveTo>
                    <a:pt x="1145539" y="702945"/>
                  </a:moveTo>
                  <a:lnTo>
                    <a:pt x="1145983" y="703326"/>
                  </a:lnTo>
                  <a:lnTo>
                    <a:pt x="1145539" y="702945"/>
                  </a:lnTo>
                  <a:close/>
                </a:path>
                <a:path w="1352550" h="1268095">
                  <a:moveTo>
                    <a:pt x="1129664" y="690626"/>
                  </a:moveTo>
                  <a:lnTo>
                    <a:pt x="1130320" y="691134"/>
                  </a:lnTo>
                  <a:lnTo>
                    <a:pt x="1129664" y="690626"/>
                  </a:lnTo>
                  <a:close/>
                </a:path>
                <a:path w="1352550" h="1268095">
                  <a:moveTo>
                    <a:pt x="1142436" y="668655"/>
                  </a:moveTo>
                  <a:lnTo>
                    <a:pt x="1093469" y="668655"/>
                  </a:lnTo>
                  <a:lnTo>
                    <a:pt x="1094231" y="669036"/>
                  </a:lnTo>
                  <a:lnTo>
                    <a:pt x="1113281" y="679704"/>
                  </a:lnTo>
                  <a:lnTo>
                    <a:pt x="1112519" y="679069"/>
                  </a:lnTo>
                  <a:lnTo>
                    <a:pt x="1156195" y="679069"/>
                  </a:lnTo>
                  <a:lnTo>
                    <a:pt x="1144904" y="670306"/>
                  </a:lnTo>
                  <a:lnTo>
                    <a:pt x="1142436" y="668655"/>
                  </a:lnTo>
                  <a:close/>
                </a:path>
                <a:path w="1352550" h="1268095">
                  <a:moveTo>
                    <a:pt x="1093742" y="668807"/>
                  </a:moveTo>
                  <a:lnTo>
                    <a:pt x="1094153" y="669036"/>
                  </a:lnTo>
                  <a:lnTo>
                    <a:pt x="1093742" y="668807"/>
                  </a:lnTo>
                  <a:close/>
                </a:path>
                <a:path w="1352550" h="1268095">
                  <a:moveTo>
                    <a:pt x="1093469" y="668655"/>
                  </a:moveTo>
                  <a:lnTo>
                    <a:pt x="1093742" y="668807"/>
                  </a:lnTo>
                  <a:lnTo>
                    <a:pt x="1094231" y="669036"/>
                  </a:lnTo>
                  <a:lnTo>
                    <a:pt x="1093469" y="668655"/>
                  </a:lnTo>
                  <a:close/>
                </a:path>
                <a:path w="1352550" h="1268095">
                  <a:moveTo>
                    <a:pt x="1127817" y="658876"/>
                  </a:moveTo>
                  <a:lnTo>
                    <a:pt x="1072514" y="658876"/>
                  </a:lnTo>
                  <a:lnTo>
                    <a:pt x="1093742" y="668807"/>
                  </a:lnTo>
                  <a:lnTo>
                    <a:pt x="1093469" y="668655"/>
                  </a:lnTo>
                  <a:lnTo>
                    <a:pt x="1142436" y="668655"/>
                  </a:lnTo>
                  <a:lnTo>
                    <a:pt x="1127817" y="658876"/>
                  </a:lnTo>
                  <a:close/>
                </a:path>
                <a:path w="1352550" h="1268095">
                  <a:moveTo>
                    <a:pt x="1112005" y="649859"/>
                  </a:moveTo>
                  <a:lnTo>
                    <a:pt x="1049654" y="649859"/>
                  </a:lnTo>
                  <a:lnTo>
                    <a:pt x="1073150" y="659257"/>
                  </a:lnTo>
                  <a:lnTo>
                    <a:pt x="1072514" y="658876"/>
                  </a:lnTo>
                  <a:lnTo>
                    <a:pt x="1127817" y="658876"/>
                  </a:lnTo>
                  <a:lnTo>
                    <a:pt x="1126108" y="657733"/>
                  </a:lnTo>
                  <a:lnTo>
                    <a:pt x="1112005" y="649859"/>
                  </a:lnTo>
                  <a:close/>
                </a:path>
                <a:path w="1352550" h="1268095">
                  <a:moveTo>
                    <a:pt x="1095265" y="641477"/>
                  </a:moveTo>
                  <a:lnTo>
                    <a:pt x="1025270" y="641477"/>
                  </a:lnTo>
                  <a:lnTo>
                    <a:pt x="1050290" y="650113"/>
                  </a:lnTo>
                  <a:lnTo>
                    <a:pt x="1049654" y="649859"/>
                  </a:lnTo>
                  <a:lnTo>
                    <a:pt x="1112005" y="649859"/>
                  </a:lnTo>
                  <a:lnTo>
                    <a:pt x="1105407" y="646176"/>
                  </a:lnTo>
                  <a:lnTo>
                    <a:pt x="1095265" y="641477"/>
                  </a:lnTo>
                  <a:close/>
                </a:path>
                <a:path w="1352550" h="1268095">
                  <a:moveTo>
                    <a:pt x="1077849" y="633730"/>
                  </a:moveTo>
                  <a:lnTo>
                    <a:pt x="999235" y="633730"/>
                  </a:lnTo>
                  <a:lnTo>
                    <a:pt x="1025778" y="641731"/>
                  </a:lnTo>
                  <a:lnTo>
                    <a:pt x="1025270" y="641477"/>
                  </a:lnTo>
                  <a:lnTo>
                    <a:pt x="1095265" y="641477"/>
                  </a:lnTo>
                  <a:lnTo>
                    <a:pt x="1082928" y="635762"/>
                  </a:lnTo>
                  <a:lnTo>
                    <a:pt x="1077849" y="633730"/>
                  </a:lnTo>
                  <a:close/>
                </a:path>
                <a:path w="1352550" h="1268095">
                  <a:moveTo>
                    <a:pt x="1060069" y="626618"/>
                  </a:moveTo>
                  <a:lnTo>
                    <a:pt x="971930" y="626618"/>
                  </a:lnTo>
                  <a:lnTo>
                    <a:pt x="999616" y="633857"/>
                  </a:lnTo>
                  <a:lnTo>
                    <a:pt x="999235" y="633730"/>
                  </a:lnTo>
                  <a:lnTo>
                    <a:pt x="1077849" y="633730"/>
                  </a:lnTo>
                  <a:lnTo>
                    <a:pt x="1060069" y="626618"/>
                  </a:lnTo>
                  <a:close/>
                </a:path>
                <a:path w="1352550" h="1268095">
                  <a:moveTo>
                    <a:pt x="1041041" y="620014"/>
                  </a:moveTo>
                  <a:lnTo>
                    <a:pt x="943228" y="620014"/>
                  </a:lnTo>
                  <a:lnTo>
                    <a:pt x="972311" y="626745"/>
                  </a:lnTo>
                  <a:lnTo>
                    <a:pt x="971930" y="626618"/>
                  </a:lnTo>
                  <a:lnTo>
                    <a:pt x="1060069" y="626618"/>
                  </a:lnTo>
                  <a:lnTo>
                    <a:pt x="1058799" y="626110"/>
                  </a:lnTo>
                  <a:lnTo>
                    <a:pt x="1041041" y="620014"/>
                  </a:lnTo>
                  <a:close/>
                </a:path>
                <a:path w="1352550" h="1268095">
                  <a:moveTo>
                    <a:pt x="1021678" y="613918"/>
                  </a:moveTo>
                  <a:lnTo>
                    <a:pt x="913510" y="613918"/>
                  </a:lnTo>
                  <a:lnTo>
                    <a:pt x="943482" y="620141"/>
                  </a:lnTo>
                  <a:lnTo>
                    <a:pt x="943228" y="620014"/>
                  </a:lnTo>
                  <a:lnTo>
                    <a:pt x="1041041" y="620014"/>
                  </a:lnTo>
                  <a:lnTo>
                    <a:pt x="1033272" y="617347"/>
                  </a:lnTo>
                  <a:lnTo>
                    <a:pt x="1021678" y="613918"/>
                  </a:lnTo>
                  <a:close/>
                </a:path>
                <a:path w="1352550" h="1268095">
                  <a:moveTo>
                    <a:pt x="1002349" y="608330"/>
                  </a:moveTo>
                  <a:lnTo>
                    <a:pt x="882776" y="608330"/>
                  </a:lnTo>
                  <a:lnTo>
                    <a:pt x="913764" y="614045"/>
                  </a:lnTo>
                  <a:lnTo>
                    <a:pt x="913510" y="613918"/>
                  </a:lnTo>
                  <a:lnTo>
                    <a:pt x="1021678" y="613918"/>
                  </a:lnTo>
                  <a:lnTo>
                    <a:pt x="1006220" y="609346"/>
                  </a:lnTo>
                  <a:lnTo>
                    <a:pt x="1002349" y="608330"/>
                  </a:lnTo>
                  <a:close/>
                </a:path>
                <a:path w="1352550" h="1268095">
                  <a:moveTo>
                    <a:pt x="982509" y="603123"/>
                  </a:moveTo>
                  <a:lnTo>
                    <a:pt x="851153" y="603123"/>
                  </a:lnTo>
                  <a:lnTo>
                    <a:pt x="882903" y="608457"/>
                  </a:lnTo>
                  <a:lnTo>
                    <a:pt x="1002349" y="608330"/>
                  </a:lnTo>
                  <a:lnTo>
                    <a:pt x="982509" y="603123"/>
                  </a:lnTo>
                  <a:close/>
                </a:path>
                <a:path w="1352550" h="1268095">
                  <a:moveTo>
                    <a:pt x="25400" y="0"/>
                  </a:moveTo>
                  <a:lnTo>
                    <a:pt x="0" y="2286"/>
                  </a:lnTo>
                  <a:lnTo>
                    <a:pt x="6223" y="69215"/>
                  </a:lnTo>
                  <a:lnTo>
                    <a:pt x="9905" y="102489"/>
                  </a:lnTo>
                  <a:lnTo>
                    <a:pt x="19938" y="168656"/>
                  </a:lnTo>
                  <a:lnTo>
                    <a:pt x="35178" y="233299"/>
                  </a:lnTo>
                  <a:lnTo>
                    <a:pt x="57657" y="295529"/>
                  </a:lnTo>
                  <a:lnTo>
                    <a:pt x="80772" y="340106"/>
                  </a:lnTo>
                  <a:lnTo>
                    <a:pt x="109981" y="382651"/>
                  </a:lnTo>
                  <a:lnTo>
                    <a:pt x="146303" y="422402"/>
                  </a:lnTo>
                  <a:lnTo>
                    <a:pt x="190373" y="459105"/>
                  </a:lnTo>
                  <a:lnTo>
                    <a:pt x="224535" y="481711"/>
                  </a:lnTo>
                  <a:lnTo>
                    <a:pt x="265175" y="502031"/>
                  </a:lnTo>
                  <a:lnTo>
                    <a:pt x="312674" y="519049"/>
                  </a:lnTo>
                  <a:lnTo>
                    <a:pt x="366013" y="533146"/>
                  </a:lnTo>
                  <a:lnTo>
                    <a:pt x="424052" y="545211"/>
                  </a:lnTo>
                  <a:lnTo>
                    <a:pt x="486155" y="555498"/>
                  </a:lnTo>
                  <a:lnTo>
                    <a:pt x="550926" y="564515"/>
                  </a:lnTo>
                  <a:lnTo>
                    <a:pt x="752855" y="589280"/>
                  </a:lnTo>
                  <a:lnTo>
                    <a:pt x="819023" y="598297"/>
                  </a:lnTo>
                  <a:lnTo>
                    <a:pt x="818895" y="598297"/>
                  </a:lnTo>
                  <a:lnTo>
                    <a:pt x="851407" y="603250"/>
                  </a:lnTo>
                  <a:lnTo>
                    <a:pt x="851153" y="603123"/>
                  </a:lnTo>
                  <a:lnTo>
                    <a:pt x="982509" y="603123"/>
                  </a:lnTo>
                  <a:lnTo>
                    <a:pt x="978153" y="601980"/>
                  </a:lnTo>
                  <a:lnTo>
                    <a:pt x="918463" y="589026"/>
                  </a:lnTo>
                  <a:lnTo>
                    <a:pt x="855217" y="578104"/>
                  </a:lnTo>
                  <a:lnTo>
                    <a:pt x="756030" y="564007"/>
                  </a:lnTo>
                  <a:lnTo>
                    <a:pt x="554101" y="539369"/>
                  </a:lnTo>
                  <a:lnTo>
                    <a:pt x="554354" y="539369"/>
                  </a:lnTo>
                  <a:lnTo>
                    <a:pt x="521715" y="534924"/>
                  </a:lnTo>
                  <a:lnTo>
                    <a:pt x="489838" y="530352"/>
                  </a:lnTo>
                  <a:lnTo>
                    <a:pt x="458724" y="525399"/>
                  </a:lnTo>
                  <a:lnTo>
                    <a:pt x="429238" y="520319"/>
                  </a:lnTo>
                  <a:lnTo>
                    <a:pt x="428751" y="520319"/>
                  </a:lnTo>
                  <a:lnTo>
                    <a:pt x="399414" y="514604"/>
                  </a:lnTo>
                  <a:lnTo>
                    <a:pt x="399795" y="514604"/>
                  </a:lnTo>
                  <a:lnTo>
                    <a:pt x="372177" y="508508"/>
                  </a:lnTo>
                  <a:lnTo>
                    <a:pt x="371855" y="508508"/>
                  </a:lnTo>
                  <a:lnTo>
                    <a:pt x="345440" y="501904"/>
                  </a:lnTo>
                  <a:lnTo>
                    <a:pt x="345312" y="501904"/>
                  </a:lnTo>
                  <a:lnTo>
                    <a:pt x="320681" y="494919"/>
                  </a:lnTo>
                  <a:lnTo>
                    <a:pt x="320293" y="494919"/>
                  </a:lnTo>
                  <a:lnTo>
                    <a:pt x="297175" y="487172"/>
                  </a:lnTo>
                  <a:lnTo>
                    <a:pt x="274700" y="478536"/>
                  </a:lnTo>
                  <a:lnTo>
                    <a:pt x="255729" y="469900"/>
                  </a:lnTo>
                  <a:lnTo>
                    <a:pt x="254888" y="469519"/>
                  </a:lnTo>
                  <a:lnTo>
                    <a:pt x="237804" y="460121"/>
                  </a:lnTo>
                  <a:lnTo>
                    <a:pt x="237108" y="459740"/>
                  </a:lnTo>
                  <a:lnTo>
                    <a:pt x="221326" y="449707"/>
                  </a:lnTo>
                  <a:lnTo>
                    <a:pt x="205104" y="438404"/>
                  </a:lnTo>
                  <a:lnTo>
                    <a:pt x="205274" y="438404"/>
                  </a:lnTo>
                  <a:lnTo>
                    <a:pt x="190373" y="427228"/>
                  </a:lnTo>
                  <a:lnTo>
                    <a:pt x="176529" y="415671"/>
                  </a:lnTo>
                  <a:lnTo>
                    <a:pt x="164258" y="404368"/>
                  </a:lnTo>
                  <a:lnTo>
                    <a:pt x="164083" y="404368"/>
                  </a:lnTo>
                  <a:lnTo>
                    <a:pt x="151637" y="391795"/>
                  </a:lnTo>
                  <a:lnTo>
                    <a:pt x="140682" y="379730"/>
                  </a:lnTo>
                  <a:lnTo>
                    <a:pt x="130091" y="367157"/>
                  </a:lnTo>
                  <a:lnTo>
                    <a:pt x="120393" y="354203"/>
                  </a:lnTo>
                  <a:lnTo>
                    <a:pt x="110870" y="340487"/>
                  </a:lnTo>
                  <a:lnTo>
                    <a:pt x="111013" y="340487"/>
                  </a:lnTo>
                  <a:lnTo>
                    <a:pt x="102807" y="327406"/>
                  </a:lnTo>
                  <a:lnTo>
                    <a:pt x="95027" y="313690"/>
                  </a:lnTo>
                  <a:lnTo>
                    <a:pt x="87502" y="299212"/>
                  </a:lnTo>
                  <a:lnTo>
                    <a:pt x="81253" y="285750"/>
                  </a:lnTo>
                  <a:lnTo>
                    <a:pt x="69567" y="256540"/>
                  </a:lnTo>
                  <a:lnTo>
                    <a:pt x="59435" y="225679"/>
                  </a:lnTo>
                  <a:lnTo>
                    <a:pt x="51307" y="195072"/>
                  </a:lnTo>
                  <a:lnTo>
                    <a:pt x="44937" y="164211"/>
                  </a:lnTo>
                  <a:lnTo>
                    <a:pt x="44872" y="163703"/>
                  </a:lnTo>
                  <a:lnTo>
                    <a:pt x="39560" y="132080"/>
                  </a:lnTo>
                  <a:lnTo>
                    <a:pt x="39571" y="131699"/>
                  </a:lnTo>
                  <a:lnTo>
                    <a:pt x="35104" y="99568"/>
                  </a:lnTo>
                  <a:lnTo>
                    <a:pt x="35135" y="99187"/>
                  </a:lnTo>
                  <a:lnTo>
                    <a:pt x="31398" y="66802"/>
                  </a:lnTo>
                  <a:lnTo>
                    <a:pt x="31472" y="66548"/>
                  </a:lnTo>
                  <a:lnTo>
                    <a:pt x="25400" y="0"/>
                  </a:lnTo>
                  <a:close/>
                </a:path>
                <a:path w="1352550" h="1268095">
                  <a:moveTo>
                    <a:pt x="428498" y="520192"/>
                  </a:moveTo>
                  <a:lnTo>
                    <a:pt x="428751" y="520319"/>
                  </a:lnTo>
                  <a:lnTo>
                    <a:pt x="429238" y="520319"/>
                  </a:lnTo>
                  <a:lnTo>
                    <a:pt x="428498" y="520192"/>
                  </a:lnTo>
                  <a:close/>
                </a:path>
                <a:path w="1352550" h="1268095">
                  <a:moveTo>
                    <a:pt x="371601" y="508381"/>
                  </a:moveTo>
                  <a:lnTo>
                    <a:pt x="371855" y="508508"/>
                  </a:lnTo>
                  <a:lnTo>
                    <a:pt x="372177" y="508508"/>
                  </a:lnTo>
                  <a:lnTo>
                    <a:pt x="371601" y="508381"/>
                  </a:lnTo>
                  <a:close/>
                </a:path>
                <a:path w="1352550" h="1268095">
                  <a:moveTo>
                    <a:pt x="344931" y="501777"/>
                  </a:moveTo>
                  <a:lnTo>
                    <a:pt x="345312" y="501904"/>
                  </a:lnTo>
                  <a:lnTo>
                    <a:pt x="345440" y="501904"/>
                  </a:lnTo>
                  <a:lnTo>
                    <a:pt x="344931" y="501777"/>
                  </a:lnTo>
                  <a:close/>
                </a:path>
                <a:path w="1352550" h="1268095">
                  <a:moveTo>
                    <a:pt x="319785" y="494665"/>
                  </a:moveTo>
                  <a:lnTo>
                    <a:pt x="320293" y="494919"/>
                  </a:lnTo>
                  <a:lnTo>
                    <a:pt x="320681" y="494919"/>
                  </a:lnTo>
                  <a:lnTo>
                    <a:pt x="319785" y="494665"/>
                  </a:lnTo>
                  <a:close/>
                </a:path>
                <a:path w="1352550" h="1268095">
                  <a:moveTo>
                    <a:pt x="296417" y="486918"/>
                  </a:moveTo>
                  <a:lnTo>
                    <a:pt x="297052" y="487172"/>
                  </a:lnTo>
                  <a:lnTo>
                    <a:pt x="296417" y="486918"/>
                  </a:lnTo>
                  <a:close/>
                </a:path>
                <a:path w="1352550" h="1268095">
                  <a:moveTo>
                    <a:pt x="275206" y="478731"/>
                  </a:moveTo>
                  <a:lnTo>
                    <a:pt x="275335" y="478790"/>
                  </a:lnTo>
                  <a:lnTo>
                    <a:pt x="275206" y="478731"/>
                  </a:lnTo>
                  <a:close/>
                </a:path>
                <a:path w="1352550" h="1268095">
                  <a:moveTo>
                    <a:pt x="274775" y="478536"/>
                  </a:moveTo>
                  <a:lnTo>
                    <a:pt x="275206" y="478731"/>
                  </a:lnTo>
                  <a:lnTo>
                    <a:pt x="274775" y="478536"/>
                  </a:lnTo>
                  <a:close/>
                </a:path>
                <a:path w="1352550" h="1268095">
                  <a:moveTo>
                    <a:pt x="254888" y="469519"/>
                  </a:moveTo>
                  <a:lnTo>
                    <a:pt x="255650" y="469900"/>
                  </a:lnTo>
                  <a:lnTo>
                    <a:pt x="255275" y="469694"/>
                  </a:lnTo>
                  <a:lnTo>
                    <a:pt x="254888" y="469519"/>
                  </a:lnTo>
                  <a:close/>
                </a:path>
                <a:path w="1352550" h="1268095">
                  <a:moveTo>
                    <a:pt x="255275" y="469694"/>
                  </a:moveTo>
                  <a:lnTo>
                    <a:pt x="255650" y="469900"/>
                  </a:lnTo>
                  <a:lnTo>
                    <a:pt x="255275" y="469694"/>
                  </a:lnTo>
                  <a:close/>
                </a:path>
                <a:path w="1352550" h="1268095">
                  <a:moveTo>
                    <a:pt x="254955" y="469519"/>
                  </a:moveTo>
                  <a:lnTo>
                    <a:pt x="255275" y="469694"/>
                  </a:lnTo>
                  <a:lnTo>
                    <a:pt x="254955" y="469519"/>
                  </a:lnTo>
                  <a:close/>
                </a:path>
                <a:path w="1352550" h="1268095">
                  <a:moveTo>
                    <a:pt x="237361" y="459878"/>
                  </a:moveTo>
                  <a:lnTo>
                    <a:pt x="237743" y="460121"/>
                  </a:lnTo>
                  <a:lnTo>
                    <a:pt x="237361" y="459878"/>
                  </a:lnTo>
                  <a:close/>
                </a:path>
                <a:path w="1352550" h="1268095">
                  <a:moveTo>
                    <a:pt x="237143" y="459740"/>
                  </a:moveTo>
                  <a:lnTo>
                    <a:pt x="237361" y="459878"/>
                  </a:lnTo>
                  <a:lnTo>
                    <a:pt x="237143" y="459740"/>
                  </a:lnTo>
                  <a:close/>
                </a:path>
                <a:path w="1352550" h="1268095">
                  <a:moveTo>
                    <a:pt x="220725" y="449326"/>
                  </a:moveTo>
                  <a:lnTo>
                    <a:pt x="221233" y="449707"/>
                  </a:lnTo>
                  <a:lnTo>
                    <a:pt x="220725" y="449326"/>
                  </a:lnTo>
                  <a:close/>
                </a:path>
                <a:path w="1352550" h="1268095">
                  <a:moveTo>
                    <a:pt x="205274" y="438404"/>
                  </a:moveTo>
                  <a:lnTo>
                    <a:pt x="205104" y="438404"/>
                  </a:lnTo>
                  <a:lnTo>
                    <a:pt x="205612" y="438658"/>
                  </a:lnTo>
                  <a:lnTo>
                    <a:pt x="205274" y="438404"/>
                  </a:lnTo>
                  <a:close/>
                </a:path>
                <a:path w="1352550" h="1268095">
                  <a:moveTo>
                    <a:pt x="190448" y="427228"/>
                  </a:moveTo>
                  <a:lnTo>
                    <a:pt x="190753" y="427482"/>
                  </a:lnTo>
                  <a:lnTo>
                    <a:pt x="190448" y="427228"/>
                  </a:lnTo>
                  <a:close/>
                </a:path>
                <a:path w="1352550" h="1268095">
                  <a:moveTo>
                    <a:pt x="176621" y="415671"/>
                  </a:moveTo>
                  <a:lnTo>
                    <a:pt x="177037" y="416052"/>
                  </a:lnTo>
                  <a:lnTo>
                    <a:pt x="176621" y="415671"/>
                  </a:lnTo>
                  <a:close/>
                </a:path>
                <a:path w="1352550" h="1268095">
                  <a:moveTo>
                    <a:pt x="163702" y="403860"/>
                  </a:moveTo>
                  <a:lnTo>
                    <a:pt x="164083" y="404368"/>
                  </a:lnTo>
                  <a:lnTo>
                    <a:pt x="164258" y="404368"/>
                  </a:lnTo>
                  <a:lnTo>
                    <a:pt x="163702" y="403860"/>
                  </a:lnTo>
                  <a:close/>
                </a:path>
                <a:path w="1352550" h="1268095">
                  <a:moveTo>
                    <a:pt x="151671" y="391795"/>
                  </a:moveTo>
                  <a:lnTo>
                    <a:pt x="152018" y="392176"/>
                  </a:lnTo>
                  <a:lnTo>
                    <a:pt x="151671" y="391795"/>
                  </a:lnTo>
                  <a:close/>
                </a:path>
                <a:path w="1352550" h="1268095">
                  <a:moveTo>
                    <a:pt x="140334" y="379349"/>
                  </a:moveTo>
                  <a:lnTo>
                    <a:pt x="140588" y="379730"/>
                  </a:lnTo>
                  <a:lnTo>
                    <a:pt x="140334" y="379349"/>
                  </a:lnTo>
                  <a:close/>
                </a:path>
                <a:path w="1352550" h="1268095">
                  <a:moveTo>
                    <a:pt x="129689" y="366675"/>
                  </a:moveTo>
                  <a:lnTo>
                    <a:pt x="130048" y="367157"/>
                  </a:lnTo>
                  <a:lnTo>
                    <a:pt x="129689" y="366675"/>
                  </a:lnTo>
                  <a:close/>
                </a:path>
                <a:path w="1352550" h="1268095">
                  <a:moveTo>
                    <a:pt x="129669" y="366649"/>
                  </a:moveTo>
                  <a:close/>
                </a:path>
                <a:path w="1352550" h="1268095">
                  <a:moveTo>
                    <a:pt x="120014" y="353695"/>
                  </a:moveTo>
                  <a:lnTo>
                    <a:pt x="120268" y="354203"/>
                  </a:lnTo>
                  <a:lnTo>
                    <a:pt x="120014" y="353695"/>
                  </a:lnTo>
                  <a:close/>
                </a:path>
                <a:path w="1352550" h="1268095">
                  <a:moveTo>
                    <a:pt x="111013" y="340487"/>
                  </a:moveTo>
                  <a:lnTo>
                    <a:pt x="110870" y="340487"/>
                  </a:lnTo>
                  <a:lnTo>
                    <a:pt x="111251" y="340868"/>
                  </a:lnTo>
                  <a:lnTo>
                    <a:pt x="111013" y="340487"/>
                  </a:lnTo>
                  <a:close/>
                </a:path>
                <a:path w="1352550" h="1268095">
                  <a:moveTo>
                    <a:pt x="102488" y="326898"/>
                  </a:moveTo>
                  <a:lnTo>
                    <a:pt x="102742" y="327406"/>
                  </a:lnTo>
                  <a:lnTo>
                    <a:pt x="102488" y="326898"/>
                  </a:lnTo>
                  <a:close/>
                </a:path>
                <a:path w="1352550" h="1268095">
                  <a:moveTo>
                    <a:pt x="94741" y="313182"/>
                  </a:moveTo>
                  <a:lnTo>
                    <a:pt x="94995" y="313690"/>
                  </a:lnTo>
                  <a:lnTo>
                    <a:pt x="94741" y="313182"/>
                  </a:lnTo>
                  <a:close/>
                </a:path>
                <a:path w="1352550" h="1268095">
                  <a:moveTo>
                    <a:pt x="87677" y="299548"/>
                  </a:moveTo>
                  <a:lnTo>
                    <a:pt x="87756" y="299720"/>
                  </a:lnTo>
                  <a:lnTo>
                    <a:pt x="87677" y="299548"/>
                  </a:lnTo>
                  <a:close/>
                </a:path>
                <a:path w="1352550" h="1268095">
                  <a:moveTo>
                    <a:pt x="87520" y="299212"/>
                  </a:moveTo>
                  <a:lnTo>
                    <a:pt x="87677" y="299548"/>
                  </a:lnTo>
                  <a:lnTo>
                    <a:pt x="87520" y="299212"/>
                  </a:lnTo>
                  <a:close/>
                </a:path>
                <a:path w="1352550" h="1268095">
                  <a:moveTo>
                    <a:pt x="80899" y="284988"/>
                  </a:moveTo>
                  <a:lnTo>
                    <a:pt x="81152" y="285750"/>
                  </a:lnTo>
                  <a:lnTo>
                    <a:pt x="80899" y="284988"/>
                  </a:lnTo>
                  <a:close/>
                </a:path>
                <a:path w="1352550" h="1268095">
                  <a:moveTo>
                    <a:pt x="69214" y="255651"/>
                  </a:moveTo>
                  <a:lnTo>
                    <a:pt x="69468" y="256540"/>
                  </a:lnTo>
                  <a:lnTo>
                    <a:pt x="69214" y="255651"/>
                  </a:lnTo>
                  <a:close/>
                </a:path>
                <a:path w="1352550" h="1268095">
                  <a:moveTo>
                    <a:pt x="59486" y="225679"/>
                  </a:moveTo>
                  <a:lnTo>
                    <a:pt x="59689" y="226441"/>
                  </a:lnTo>
                  <a:lnTo>
                    <a:pt x="59486" y="225679"/>
                  </a:lnTo>
                  <a:close/>
                </a:path>
                <a:path w="1352550" h="1268095">
                  <a:moveTo>
                    <a:pt x="51428" y="195072"/>
                  </a:moveTo>
                  <a:lnTo>
                    <a:pt x="51561" y="195707"/>
                  </a:lnTo>
                  <a:lnTo>
                    <a:pt x="51428" y="195072"/>
                  </a:lnTo>
                  <a:close/>
                </a:path>
                <a:path w="1352550" h="1268095">
                  <a:moveTo>
                    <a:pt x="44872" y="163703"/>
                  </a:moveTo>
                  <a:lnTo>
                    <a:pt x="44957" y="164211"/>
                  </a:lnTo>
                  <a:lnTo>
                    <a:pt x="44872" y="163703"/>
                  </a:lnTo>
                  <a:close/>
                </a:path>
                <a:path w="1352550" h="1268095">
                  <a:moveTo>
                    <a:pt x="39571" y="131699"/>
                  </a:moveTo>
                  <a:lnTo>
                    <a:pt x="39624" y="132080"/>
                  </a:lnTo>
                  <a:lnTo>
                    <a:pt x="39571" y="131699"/>
                  </a:lnTo>
                  <a:close/>
                </a:path>
                <a:path w="1352550" h="1268095">
                  <a:moveTo>
                    <a:pt x="35135" y="99187"/>
                  </a:moveTo>
                  <a:lnTo>
                    <a:pt x="35178" y="99568"/>
                  </a:lnTo>
                  <a:lnTo>
                    <a:pt x="35135" y="99187"/>
                  </a:lnTo>
                  <a:close/>
                </a:path>
                <a:path w="1352550" h="1268095">
                  <a:moveTo>
                    <a:pt x="31472" y="66548"/>
                  </a:moveTo>
                  <a:lnTo>
                    <a:pt x="31495" y="66802"/>
                  </a:lnTo>
                  <a:lnTo>
                    <a:pt x="31472" y="66548"/>
                  </a:lnTo>
                  <a:close/>
                </a:path>
              </a:pathLst>
            </a:custGeom>
            <a:solidFill>
              <a:srgbClr val="1867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/>
          <p:nvPr/>
        </p:nvSpPr>
        <p:spPr>
          <a:xfrm>
            <a:off x="3650919" y="5457963"/>
            <a:ext cx="3470795" cy="241339"/>
          </a:xfrm>
          <a:custGeom>
            <a:avLst/>
            <a:gdLst/>
            <a:ahLst/>
            <a:cxnLst/>
            <a:rect l="l" t="t" r="r" b="b"/>
            <a:pathLst>
              <a:path w="2941320" h="134620">
                <a:moveTo>
                  <a:pt x="0" y="134112"/>
                </a:moveTo>
                <a:lnTo>
                  <a:pt x="2941319" y="134112"/>
                </a:lnTo>
                <a:lnTo>
                  <a:pt x="2941319" y="0"/>
                </a:lnTo>
                <a:lnTo>
                  <a:pt x="0" y="0"/>
                </a:lnTo>
                <a:lnTo>
                  <a:pt x="0" y="134112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455339" y="2981004"/>
            <a:ext cx="392087" cy="342273"/>
          </a:xfrm>
          <a:custGeom>
            <a:avLst/>
            <a:gdLst/>
            <a:ahLst/>
            <a:cxnLst/>
            <a:rect l="l" t="t" r="r" b="b"/>
            <a:pathLst>
              <a:path w="600710" h="715010">
                <a:moveTo>
                  <a:pt x="0" y="714756"/>
                </a:moveTo>
                <a:lnTo>
                  <a:pt x="600455" y="714756"/>
                </a:lnTo>
                <a:lnTo>
                  <a:pt x="600455" y="0"/>
                </a:lnTo>
                <a:lnTo>
                  <a:pt x="0" y="0"/>
                </a:lnTo>
                <a:lnTo>
                  <a:pt x="0" y="714756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42285" y="3215454"/>
            <a:ext cx="489584" cy="76200"/>
          </a:xfrm>
          <a:custGeom>
            <a:avLst/>
            <a:gdLst/>
            <a:ahLst/>
            <a:cxnLst/>
            <a:rect l="l" t="t" r="r" b="b"/>
            <a:pathLst>
              <a:path w="489585" h="76200">
                <a:moveTo>
                  <a:pt x="412876" y="0"/>
                </a:moveTo>
                <a:lnTo>
                  <a:pt x="412876" y="76200"/>
                </a:lnTo>
                <a:lnTo>
                  <a:pt x="463676" y="50800"/>
                </a:lnTo>
                <a:lnTo>
                  <a:pt x="425576" y="50800"/>
                </a:lnTo>
                <a:lnTo>
                  <a:pt x="425576" y="25400"/>
                </a:lnTo>
                <a:lnTo>
                  <a:pt x="463676" y="25400"/>
                </a:lnTo>
                <a:lnTo>
                  <a:pt x="412876" y="0"/>
                </a:lnTo>
                <a:close/>
              </a:path>
              <a:path w="489585" h="76200">
                <a:moveTo>
                  <a:pt x="412876" y="25400"/>
                </a:moveTo>
                <a:lnTo>
                  <a:pt x="0" y="25400"/>
                </a:lnTo>
                <a:lnTo>
                  <a:pt x="0" y="50800"/>
                </a:lnTo>
                <a:lnTo>
                  <a:pt x="412876" y="50800"/>
                </a:lnTo>
                <a:lnTo>
                  <a:pt x="412876" y="25400"/>
                </a:lnTo>
                <a:close/>
              </a:path>
              <a:path w="489585" h="76200">
                <a:moveTo>
                  <a:pt x="463676" y="25400"/>
                </a:moveTo>
                <a:lnTo>
                  <a:pt x="425576" y="25400"/>
                </a:lnTo>
                <a:lnTo>
                  <a:pt x="425576" y="50800"/>
                </a:lnTo>
                <a:lnTo>
                  <a:pt x="463676" y="50800"/>
                </a:lnTo>
                <a:lnTo>
                  <a:pt x="489076" y="38100"/>
                </a:lnTo>
                <a:lnTo>
                  <a:pt x="463676" y="25400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781983" y="3207071"/>
            <a:ext cx="1294130" cy="801370"/>
          </a:xfrm>
          <a:custGeom>
            <a:avLst/>
            <a:gdLst/>
            <a:ahLst/>
            <a:cxnLst/>
            <a:rect l="l" t="t" r="r" b="b"/>
            <a:pathLst>
              <a:path w="1294129" h="801370">
                <a:moveTo>
                  <a:pt x="542417" y="672592"/>
                </a:moveTo>
                <a:lnTo>
                  <a:pt x="516940" y="672769"/>
                </a:lnTo>
                <a:lnTo>
                  <a:pt x="516890" y="661289"/>
                </a:lnTo>
                <a:lnTo>
                  <a:pt x="516382" y="618236"/>
                </a:lnTo>
                <a:lnTo>
                  <a:pt x="515493" y="575437"/>
                </a:lnTo>
                <a:lnTo>
                  <a:pt x="514121" y="533400"/>
                </a:lnTo>
                <a:lnTo>
                  <a:pt x="512254" y="492252"/>
                </a:lnTo>
                <a:lnTo>
                  <a:pt x="509511" y="452120"/>
                </a:lnTo>
                <a:lnTo>
                  <a:pt x="509397" y="450342"/>
                </a:lnTo>
                <a:lnTo>
                  <a:pt x="506056" y="413258"/>
                </a:lnTo>
                <a:lnTo>
                  <a:pt x="505841" y="410845"/>
                </a:lnTo>
                <a:lnTo>
                  <a:pt x="501535" y="375920"/>
                </a:lnTo>
                <a:lnTo>
                  <a:pt x="501142" y="372618"/>
                </a:lnTo>
                <a:lnTo>
                  <a:pt x="495427" y="335788"/>
                </a:lnTo>
                <a:lnTo>
                  <a:pt x="489470" y="305943"/>
                </a:lnTo>
                <a:lnTo>
                  <a:pt x="488442" y="300736"/>
                </a:lnTo>
                <a:lnTo>
                  <a:pt x="481711" y="273812"/>
                </a:lnTo>
                <a:lnTo>
                  <a:pt x="480060" y="267208"/>
                </a:lnTo>
                <a:lnTo>
                  <a:pt x="470154" y="235839"/>
                </a:lnTo>
                <a:lnTo>
                  <a:pt x="467918" y="229870"/>
                </a:lnTo>
                <a:lnTo>
                  <a:pt x="464566" y="220853"/>
                </a:lnTo>
                <a:lnTo>
                  <a:pt x="462648" y="216281"/>
                </a:lnTo>
                <a:lnTo>
                  <a:pt x="445008" y="179197"/>
                </a:lnTo>
                <a:lnTo>
                  <a:pt x="432155" y="158623"/>
                </a:lnTo>
                <a:lnTo>
                  <a:pt x="429387" y="154432"/>
                </a:lnTo>
                <a:lnTo>
                  <a:pt x="425310" y="148971"/>
                </a:lnTo>
                <a:lnTo>
                  <a:pt x="420878" y="143002"/>
                </a:lnTo>
                <a:lnTo>
                  <a:pt x="418261" y="139954"/>
                </a:lnTo>
                <a:lnTo>
                  <a:pt x="411734" y="132334"/>
                </a:lnTo>
                <a:lnTo>
                  <a:pt x="403644" y="123825"/>
                </a:lnTo>
                <a:lnTo>
                  <a:pt x="402209" y="122301"/>
                </a:lnTo>
                <a:lnTo>
                  <a:pt x="396659" y="116967"/>
                </a:lnTo>
                <a:lnTo>
                  <a:pt x="392303" y="112776"/>
                </a:lnTo>
                <a:lnTo>
                  <a:pt x="381635" y="104013"/>
                </a:lnTo>
                <a:lnTo>
                  <a:pt x="381292" y="103759"/>
                </a:lnTo>
                <a:lnTo>
                  <a:pt x="380428" y="103124"/>
                </a:lnTo>
                <a:lnTo>
                  <a:pt x="370713" y="95885"/>
                </a:lnTo>
                <a:lnTo>
                  <a:pt x="365125" y="92329"/>
                </a:lnTo>
                <a:lnTo>
                  <a:pt x="364528" y="91948"/>
                </a:lnTo>
                <a:lnTo>
                  <a:pt x="349364" y="82296"/>
                </a:lnTo>
                <a:lnTo>
                  <a:pt x="347980" y="81407"/>
                </a:lnTo>
                <a:lnTo>
                  <a:pt x="334543" y="74561"/>
                </a:lnTo>
                <a:lnTo>
                  <a:pt x="323596" y="68961"/>
                </a:lnTo>
                <a:lnTo>
                  <a:pt x="320751" y="67818"/>
                </a:lnTo>
                <a:lnTo>
                  <a:pt x="298069" y="58686"/>
                </a:lnTo>
                <a:lnTo>
                  <a:pt x="287426" y="55245"/>
                </a:lnTo>
                <a:lnTo>
                  <a:pt x="243586" y="43180"/>
                </a:lnTo>
                <a:lnTo>
                  <a:pt x="185788" y="33286"/>
                </a:lnTo>
                <a:lnTo>
                  <a:pt x="125349" y="27559"/>
                </a:lnTo>
                <a:lnTo>
                  <a:pt x="63246" y="24650"/>
                </a:lnTo>
                <a:lnTo>
                  <a:pt x="508" y="23126"/>
                </a:lnTo>
                <a:lnTo>
                  <a:pt x="0" y="48526"/>
                </a:lnTo>
                <a:lnTo>
                  <a:pt x="62357" y="50050"/>
                </a:lnTo>
                <a:lnTo>
                  <a:pt x="93218" y="51308"/>
                </a:lnTo>
                <a:lnTo>
                  <a:pt x="123698" y="52959"/>
                </a:lnTo>
                <a:lnTo>
                  <a:pt x="123444" y="52959"/>
                </a:lnTo>
                <a:lnTo>
                  <a:pt x="153670" y="55372"/>
                </a:lnTo>
                <a:lnTo>
                  <a:pt x="153289" y="55245"/>
                </a:lnTo>
                <a:lnTo>
                  <a:pt x="182867" y="58420"/>
                </a:lnTo>
                <a:lnTo>
                  <a:pt x="182372" y="58420"/>
                </a:lnTo>
                <a:lnTo>
                  <a:pt x="211074" y="62611"/>
                </a:lnTo>
                <a:lnTo>
                  <a:pt x="210566" y="62611"/>
                </a:lnTo>
                <a:lnTo>
                  <a:pt x="237832" y="67843"/>
                </a:lnTo>
                <a:lnTo>
                  <a:pt x="238239" y="67945"/>
                </a:lnTo>
                <a:lnTo>
                  <a:pt x="264668" y="74561"/>
                </a:lnTo>
                <a:lnTo>
                  <a:pt x="263893" y="74422"/>
                </a:lnTo>
                <a:lnTo>
                  <a:pt x="289814" y="82677"/>
                </a:lnTo>
                <a:lnTo>
                  <a:pt x="288925" y="82296"/>
                </a:lnTo>
                <a:lnTo>
                  <a:pt x="312864" y="92049"/>
                </a:lnTo>
                <a:lnTo>
                  <a:pt x="335343" y="103416"/>
                </a:lnTo>
                <a:lnTo>
                  <a:pt x="356743" y="116967"/>
                </a:lnTo>
                <a:lnTo>
                  <a:pt x="355854" y="116459"/>
                </a:lnTo>
                <a:lnTo>
                  <a:pt x="366141" y="124206"/>
                </a:lnTo>
                <a:lnTo>
                  <a:pt x="365760" y="123825"/>
                </a:lnTo>
                <a:lnTo>
                  <a:pt x="375031" y="131572"/>
                </a:lnTo>
                <a:lnTo>
                  <a:pt x="375564" y="132080"/>
                </a:lnTo>
                <a:lnTo>
                  <a:pt x="384314" y="140246"/>
                </a:lnTo>
                <a:lnTo>
                  <a:pt x="384048" y="139954"/>
                </a:lnTo>
                <a:lnTo>
                  <a:pt x="384556" y="140462"/>
                </a:lnTo>
                <a:lnTo>
                  <a:pt x="384314" y="140246"/>
                </a:lnTo>
                <a:lnTo>
                  <a:pt x="384517" y="140462"/>
                </a:lnTo>
                <a:lnTo>
                  <a:pt x="393065" y="149479"/>
                </a:lnTo>
                <a:lnTo>
                  <a:pt x="392684" y="148971"/>
                </a:lnTo>
                <a:lnTo>
                  <a:pt x="401027" y="158915"/>
                </a:lnTo>
                <a:lnTo>
                  <a:pt x="401281" y="159258"/>
                </a:lnTo>
                <a:lnTo>
                  <a:pt x="408940" y="169418"/>
                </a:lnTo>
                <a:lnTo>
                  <a:pt x="408432" y="168783"/>
                </a:lnTo>
                <a:lnTo>
                  <a:pt x="408851" y="169418"/>
                </a:lnTo>
                <a:lnTo>
                  <a:pt x="415798" y="179844"/>
                </a:lnTo>
                <a:lnTo>
                  <a:pt x="416026" y="180213"/>
                </a:lnTo>
                <a:lnTo>
                  <a:pt x="422656" y="191274"/>
                </a:lnTo>
                <a:lnTo>
                  <a:pt x="422986" y="191897"/>
                </a:lnTo>
                <a:lnTo>
                  <a:pt x="429387" y="203962"/>
                </a:lnTo>
                <a:lnTo>
                  <a:pt x="429133" y="203581"/>
                </a:lnTo>
                <a:lnTo>
                  <a:pt x="429310" y="203962"/>
                </a:lnTo>
                <a:lnTo>
                  <a:pt x="435356" y="216916"/>
                </a:lnTo>
                <a:lnTo>
                  <a:pt x="440944" y="230378"/>
                </a:lnTo>
                <a:lnTo>
                  <a:pt x="440817" y="229870"/>
                </a:lnTo>
                <a:lnTo>
                  <a:pt x="446024" y="243840"/>
                </a:lnTo>
                <a:lnTo>
                  <a:pt x="446214" y="244475"/>
                </a:lnTo>
                <a:lnTo>
                  <a:pt x="455676" y="274574"/>
                </a:lnTo>
                <a:lnTo>
                  <a:pt x="455549" y="273812"/>
                </a:lnTo>
                <a:lnTo>
                  <a:pt x="463664" y="306565"/>
                </a:lnTo>
                <a:lnTo>
                  <a:pt x="470408" y="340487"/>
                </a:lnTo>
                <a:lnTo>
                  <a:pt x="470281" y="339979"/>
                </a:lnTo>
                <a:lnTo>
                  <a:pt x="470357" y="340487"/>
                </a:lnTo>
                <a:lnTo>
                  <a:pt x="475996" y="376301"/>
                </a:lnTo>
                <a:lnTo>
                  <a:pt x="475996" y="375920"/>
                </a:lnTo>
                <a:lnTo>
                  <a:pt x="480568" y="413639"/>
                </a:lnTo>
                <a:lnTo>
                  <a:pt x="480568" y="413258"/>
                </a:lnTo>
                <a:lnTo>
                  <a:pt x="483997" y="452374"/>
                </a:lnTo>
                <a:lnTo>
                  <a:pt x="483997" y="452120"/>
                </a:lnTo>
                <a:lnTo>
                  <a:pt x="486791" y="492506"/>
                </a:lnTo>
                <a:lnTo>
                  <a:pt x="488823" y="533654"/>
                </a:lnTo>
                <a:lnTo>
                  <a:pt x="490093" y="575564"/>
                </a:lnTo>
                <a:lnTo>
                  <a:pt x="491109" y="618363"/>
                </a:lnTo>
                <a:lnTo>
                  <a:pt x="491477" y="661289"/>
                </a:lnTo>
                <a:lnTo>
                  <a:pt x="491540" y="672934"/>
                </a:lnTo>
                <a:lnTo>
                  <a:pt x="466217" y="673100"/>
                </a:lnTo>
                <a:lnTo>
                  <a:pt x="504698" y="749046"/>
                </a:lnTo>
                <a:lnTo>
                  <a:pt x="535952" y="685673"/>
                </a:lnTo>
                <a:lnTo>
                  <a:pt x="542417" y="672592"/>
                </a:lnTo>
                <a:close/>
              </a:path>
              <a:path w="1294129" h="801370">
                <a:moveTo>
                  <a:pt x="1294130" y="35826"/>
                </a:moveTo>
                <a:lnTo>
                  <a:pt x="1270812" y="25019"/>
                </a:lnTo>
                <a:lnTo>
                  <a:pt x="1216787" y="0"/>
                </a:lnTo>
                <a:lnTo>
                  <a:pt x="1217549" y="25577"/>
                </a:lnTo>
                <a:lnTo>
                  <a:pt x="1207008" y="26035"/>
                </a:lnTo>
                <a:lnTo>
                  <a:pt x="1164336" y="31242"/>
                </a:lnTo>
                <a:lnTo>
                  <a:pt x="1123188" y="41402"/>
                </a:lnTo>
                <a:lnTo>
                  <a:pt x="1084326" y="57785"/>
                </a:lnTo>
                <a:lnTo>
                  <a:pt x="1048893" y="82042"/>
                </a:lnTo>
                <a:lnTo>
                  <a:pt x="1017524" y="116078"/>
                </a:lnTo>
                <a:lnTo>
                  <a:pt x="991489" y="160401"/>
                </a:lnTo>
                <a:lnTo>
                  <a:pt x="975868" y="200914"/>
                </a:lnTo>
                <a:lnTo>
                  <a:pt x="963168" y="247015"/>
                </a:lnTo>
                <a:lnTo>
                  <a:pt x="950214" y="316484"/>
                </a:lnTo>
                <a:lnTo>
                  <a:pt x="945134" y="354330"/>
                </a:lnTo>
                <a:lnTo>
                  <a:pt x="941070" y="393954"/>
                </a:lnTo>
                <a:lnTo>
                  <a:pt x="937641" y="435102"/>
                </a:lnTo>
                <a:lnTo>
                  <a:pt x="934974" y="477647"/>
                </a:lnTo>
                <a:lnTo>
                  <a:pt x="932891" y="522732"/>
                </a:lnTo>
                <a:lnTo>
                  <a:pt x="931265" y="567309"/>
                </a:lnTo>
                <a:lnTo>
                  <a:pt x="930008" y="612902"/>
                </a:lnTo>
                <a:lnTo>
                  <a:pt x="929246" y="659130"/>
                </a:lnTo>
                <a:lnTo>
                  <a:pt x="928611" y="706120"/>
                </a:lnTo>
                <a:lnTo>
                  <a:pt x="927862" y="800735"/>
                </a:lnTo>
                <a:lnTo>
                  <a:pt x="953262" y="800989"/>
                </a:lnTo>
                <a:lnTo>
                  <a:pt x="954024" y="705866"/>
                </a:lnTo>
                <a:lnTo>
                  <a:pt x="954659" y="658749"/>
                </a:lnTo>
                <a:lnTo>
                  <a:pt x="955421" y="612902"/>
                </a:lnTo>
                <a:lnTo>
                  <a:pt x="955421" y="612775"/>
                </a:lnTo>
                <a:lnTo>
                  <a:pt x="955433" y="612267"/>
                </a:lnTo>
                <a:lnTo>
                  <a:pt x="956691" y="567309"/>
                </a:lnTo>
                <a:lnTo>
                  <a:pt x="956691" y="567182"/>
                </a:lnTo>
                <a:lnTo>
                  <a:pt x="956716" y="566420"/>
                </a:lnTo>
                <a:lnTo>
                  <a:pt x="958342" y="522732"/>
                </a:lnTo>
                <a:lnTo>
                  <a:pt x="960361" y="479171"/>
                </a:lnTo>
                <a:lnTo>
                  <a:pt x="960386" y="478917"/>
                </a:lnTo>
                <a:lnTo>
                  <a:pt x="963015" y="437007"/>
                </a:lnTo>
                <a:lnTo>
                  <a:pt x="963041" y="436841"/>
                </a:lnTo>
                <a:lnTo>
                  <a:pt x="966317" y="396367"/>
                </a:lnTo>
                <a:lnTo>
                  <a:pt x="966343" y="396240"/>
                </a:lnTo>
                <a:lnTo>
                  <a:pt x="966343" y="396367"/>
                </a:lnTo>
                <a:lnTo>
                  <a:pt x="966368" y="396113"/>
                </a:lnTo>
                <a:lnTo>
                  <a:pt x="970356" y="357505"/>
                </a:lnTo>
                <a:lnTo>
                  <a:pt x="970407" y="357289"/>
                </a:lnTo>
                <a:lnTo>
                  <a:pt x="970407" y="357505"/>
                </a:lnTo>
                <a:lnTo>
                  <a:pt x="970445" y="357124"/>
                </a:lnTo>
                <a:lnTo>
                  <a:pt x="975283" y="320548"/>
                </a:lnTo>
                <a:lnTo>
                  <a:pt x="975360" y="320040"/>
                </a:lnTo>
                <a:lnTo>
                  <a:pt x="975233" y="320548"/>
                </a:lnTo>
                <a:lnTo>
                  <a:pt x="981125" y="285496"/>
                </a:lnTo>
                <a:lnTo>
                  <a:pt x="981202" y="285115"/>
                </a:lnTo>
                <a:lnTo>
                  <a:pt x="981075" y="285496"/>
                </a:lnTo>
                <a:lnTo>
                  <a:pt x="984465" y="268859"/>
                </a:lnTo>
                <a:lnTo>
                  <a:pt x="984504" y="268732"/>
                </a:lnTo>
                <a:lnTo>
                  <a:pt x="984377" y="268859"/>
                </a:lnTo>
                <a:lnTo>
                  <a:pt x="987844" y="252984"/>
                </a:lnTo>
                <a:lnTo>
                  <a:pt x="987933" y="252603"/>
                </a:lnTo>
                <a:lnTo>
                  <a:pt x="987806" y="252984"/>
                </a:lnTo>
                <a:lnTo>
                  <a:pt x="991666" y="237617"/>
                </a:lnTo>
                <a:lnTo>
                  <a:pt x="991743" y="237363"/>
                </a:lnTo>
                <a:lnTo>
                  <a:pt x="991616" y="237617"/>
                </a:lnTo>
                <a:lnTo>
                  <a:pt x="995730" y="222885"/>
                </a:lnTo>
                <a:lnTo>
                  <a:pt x="995807" y="222631"/>
                </a:lnTo>
                <a:lnTo>
                  <a:pt x="995680" y="222885"/>
                </a:lnTo>
                <a:lnTo>
                  <a:pt x="999998" y="208407"/>
                </a:lnTo>
                <a:lnTo>
                  <a:pt x="999871" y="208915"/>
                </a:lnTo>
                <a:lnTo>
                  <a:pt x="1000048" y="208407"/>
                </a:lnTo>
                <a:lnTo>
                  <a:pt x="1004697" y="195199"/>
                </a:lnTo>
                <a:lnTo>
                  <a:pt x="1004570" y="195707"/>
                </a:lnTo>
                <a:lnTo>
                  <a:pt x="1004760" y="195199"/>
                </a:lnTo>
                <a:lnTo>
                  <a:pt x="1009523" y="182626"/>
                </a:lnTo>
                <a:lnTo>
                  <a:pt x="1009396" y="183134"/>
                </a:lnTo>
                <a:lnTo>
                  <a:pt x="1009611" y="182626"/>
                </a:lnTo>
                <a:lnTo>
                  <a:pt x="1014501" y="171323"/>
                </a:lnTo>
                <a:lnTo>
                  <a:pt x="1014730" y="170815"/>
                </a:lnTo>
                <a:lnTo>
                  <a:pt x="1019962" y="160223"/>
                </a:lnTo>
                <a:lnTo>
                  <a:pt x="1020203" y="159766"/>
                </a:lnTo>
                <a:lnTo>
                  <a:pt x="1025550" y="149987"/>
                </a:lnTo>
                <a:lnTo>
                  <a:pt x="1025791" y="149555"/>
                </a:lnTo>
                <a:lnTo>
                  <a:pt x="1025525" y="149987"/>
                </a:lnTo>
                <a:lnTo>
                  <a:pt x="1025906" y="149352"/>
                </a:lnTo>
                <a:lnTo>
                  <a:pt x="1025791" y="149555"/>
                </a:lnTo>
                <a:lnTo>
                  <a:pt x="1025918" y="149352"/>
                </a:lnTo>
                <a:lnTo>
                  <a:pt x="1031875" y="139827"/>
                </a:lnTo>
                <a:lnTo>
                  <a:pt x="1031494" y="140462"/>
                </a:lnTo>
                <a:lnTo>
                  <a:pt x="1031925" y="139827"/>
                </a:lnTo>
                <a:lnTo>
                  <a:pt x="1037742" y="131445"/>
                </a:lnTo>
                <a:lnTo>
                  <a:pt x="1037945" y="131140"/>
                </a:lnTo>
                <a:lnTo>
                  <a:pt x="1044575" y="122555"/>
                </a:lnTo>
                <a:lnTo>
                  <a:pt x="1044194" y="123190"/>
                </a:lnTo>
                <a:lnTo>
                  <a:pt x="1044740" y="122555"/>
                </a:lnTo>
                <a:lnTo>
                  <a:pt x="1050874" y="115443"/>
                </a:lnTo>
                <a:lnTo>
                  <a:pt x="1051433" y="114808"/>
                </a:lnTo>
                <a:lnTo>
                  <a:pt x="1058037" y="108204"/>
                </a:lnTo>
                <a:lnTo>
                  <a:pt x="1058418" y="107823"/>
                </a:lnTo>
                <a:lnTo>
                  <a:pt x="1057910" y="108204"/>
                </a:lnTo>
                <a:lnTo>
                  <a:pt x="1064945" y="101854"/>
                </a:lnTo>
                <a:lnTo>
                  <a:pt x="1065657" y="101219"/>
                </a:lnTo>
                <a:lnTo>
                  <a:pt x="1064768" y="101854"/>
                </a:lnTo>
                <a:lnTo>
                  <a:pt x="1080020" y="90170"/>
                </a:lnTo>
                <a:lnTo>
                  <a:pt x="1080554" y="89763"/>
                </a:lnTo>
                <a:lnTo>
                  <a:pt x="1081151" y="89408"/>
                </a:lnTo>
                <a:lnTo>
                  <a:pt x="1096175" y="80391"/>
                </a:lnTo>
                <a:lnTo>
                  <a:pt x="1097026" y="79883"/>
                </a:lnTo>
                <a:lnTo>
                  <a:pt x="1095883" y="80391"/>
                </a:lnTo>
                <a:lnTo>
                  <a:pt x="1112977" y="72275"/>
                </a:lnTo>
                <a:lnTo>
                  <a:pt x="1113612" y="71970"/>
                </a:lnTo>
                <a:lnTo>
                  <a:pt x="1130871" y="65659"/>
                </a:lnTo>
                <a:lnTo>
                  <a:pt x="1131570" y="65405"/>
                </a:lnTo>
                <a:lnTo>
                  <a:pt x="1130554" y="65659"/>
                </a:lnTo>
                <a:lnTo>
                  <a:pt x="1149096" y="60452"/>
                </a:lnTo>
                <a:lnTo>
                  <a:pt x="1150302" y="60198"/>
                </a:lnTo>
                <a:lnTo>
                  <a:pt x="1168425" y="56400"/>
                </a:lnTo>
                <a:lnTo>
                  <a:pt x="1168755" y="56324"/>
                </a:lnTo>
                <a:lnTo>
                  <a:pt x="1169162" y="56261"/>
                </a:lnTo>
                <a:lnTo>
                  <a:pt x="1188847" y="53467"/>
                </a:lnTo>
                <a:lnTo>
                  <a:pt x="1188339" y="53467"/>
                </a:lnTo>
                <a:lnTo>
                  <a:pt x="1209294" y="51308"/>
                </a:lnTo>
                <a:lnTo>
                  <a:pt x="1208532" y="51308"/>
                </a:lnTo>
                <a:lnTo>
                  <a:pt x="1218311" y="50927"/>
                </a:lnTo>
                <a:lnTo>
                  <a:pt x="1219073" y="76073"/>
                </a:lnTo>
                <a:lnTo>
                  <a:pt x="1294130" y="35826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5" name="object 55"/>
          <p:cNvGrpSpPr/>
          <p:nvPr/>
        </p:nvGrpSpPr>
        <p:grpSpPr>
          <a:xfrm>
            <a:off x="8535343" y="5013011"/>
            <a:ext cx="2540635" cy="1036955"/>
            <a:chOff x="9119616" y="5318759"/>
            <a:chExt cx="2540635" cy="1036955"/>
          </a:xfrm>
        </p:grpSpPr>
        <p:sp>
          <p:nvSpPr>
            <p:cNvPr id="56" name="object 56"/>
            <p:cNvSpPr/>
            <p:nvPr/>
          </p:nvSpPr>
          <p:spPr>
            <a:xfrm>
              <a:off x="9119616" y="5318759"/>
              <a:ext cx="2540507" cy="103633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9170670" y="5369813"/>
              <a:ext cx="2388235" cy="883919"/>
            </a:xfrm>
            <a:custGeom>
              <a:avLst/>
              <a:gdLst/>
              <a:ahLst/>
              <a:cxnLst/>
              <a:rect l="l" t="t" r="r" b="b"/>
              <a:pathLst>
                <a:path w="2388234" h="883920">
                  <a:moveTo>
                    <a:pt x="0" y="883920"/>
                  </a:moveTo>
                  <a:lnTo>
                    <a:pt x="2388107" y="883920"/>
                  </a:lnTo>
                  <a:lnTo>
                    <a:pt x="2388107" y="0"/>
                  </a:lnTo>
                  <a:lnTo>
                    <a:pt x="0" y="0"/>
                  </a:lnTo>
                  <a:lnTo>
                    <a:pt x="0" y="883920"/>
                  </a:lnTo>
                  <a:close/>
                </a:path>
              </a:pathLst>
            </a:custGeom>
            <a:ln w="25400">
              <a:solidFill>
                <a:srgbClr val="1F56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0261092" y="5512307"/>
              <a:ext cx="824496" cy="83667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0299192" y="5550407"/>
              <a:ext cx="698500" cy="710565"/>
            </a:xfrm>
            <a:custGeom>
              <a:avLst/>
              <a:gdLst/>
              <a:ahLst/>
              <a:cxnLst/>
              <a:rect l="l" t="t" r="r" b="b"/>
              <a:pathLst>
                <a:path w="698500" h="710564">
                  <a:moveTo>
                    <a:pt x="697992" y="0"/>
                  </a:moveTo>
                  <a:lnTo>
                    <a:pt x="0" y="0"/>
                  </a:lnTo>
                  <a:lnTo>
                    <a:pt x="0" y="710184"/>
                  </a:lnTo>
                  <a:lnTo>
                    <a:pt x="697992" y="710184"/>
                  </a:lnTo>
                  <a:lnTo>
                    <a:pt x="697992" y="0"/>
                  </a:lnTo>
                  <a:close/>
                </a:path>
              </a:pathLst>
            </a:custGeom>
            <a:solidFill>
              <a:srgbClr val="18673C">
                <a:alpha val="1490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5" name="Рисунок 64">
            <a:extLst>
              <a:ext uri="{FF2B5EF4-FFF2-40B4-BE49-F238E27FC236}">
                <a16:creationId xmlns:a16="http://schemas.microsoft.com/office/drawing/2014/main" id="{21114E3B-C58A-49F5-9A3E-AC8039A0C0A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0156" y="2645122"/>
            <a:ext cx="4023768" cy="1567755"/>
          </a:xfrm>
          <a:prstGeom prst="rect">
            <a:avLst/>
          </a:prstGeom>
        </p:spPr>
      </p:pic>
      <p:sp>
        <p:nvSpPr>
          <p:cNvPr id="66" name="object 23">
            <a:extLst>
              <a:ext uri="{FF2B5EF4-FFF2-40B4-BE49-F238E27FC236}">
                <a16:creationId xmlns:a16="http://schemas.microsoft.com/office/drawing/2014/main" id="{5AB6E9F6-21FF-4DAB-8766-F03C652C7F8B}"/>
              </a:ext>
            </a:extLst>
          </p:cNvPr>
          <p:cNvSpPr/>
          <p:nvPr/>
        </p:nvSpPr>
        <p:spPr>
          <a:xfrm>
            <a:off x="510756" y="3142324"/>
            <a:ext cx="3836166" cy="26972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24">
            <a:extLst>
              <a:ext uri="{FF2B5EF4-FFF2-40B4-BE49-F238E27FC236}">
                <a16:creationId xmlns:a16="http://schemas.microsoft.com/office/drawing/2014/main" id="{7B3CD8C7-76AC-4CC6-9531-92ACFE4857C5}"/>
              </a:ext>
            </a:extLst>
          </p:cNvPr>
          <p:cNvSpPr/>
          <p:nvPr/>
        </p:nvSpPr>
        <p:spPr>
          <a:xfrm>
            <a:off x="561810" y="3193403"/>
            <a:ext cx="3647193" cy="126722"/>
          </a:xfrm>
          <a:custGeom>
            <a:avLst/>
            <a:gdLst/>
            <a:ahLst/>
            <a:cxnLst/>
            <a:rect l="l" t="t" r="r" b="b"/>
            <a:pathLst>
              <a:path w="2941320" h="134620">
                <a:moveTo>
                  <a:pt x="0" y="134112"/>
                </a:moveTo>
                <a:lnTo>
                  <a:pt x="2941319" y="134112"/>
                </a:lnTo>
                <a:lnTo>
                  <a:pt x="2941319" y="0"/>
                </a:lnTo>
                <a:lnTo>
                  <a:pt x="0" y="0"/>
                </a:lnTo>
                <a:lnTo>
                  <a:pt x="0" y="134112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8606778E-64D5-439D-A8EE-367D97AC3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813" y="3369789"/>
            <a:ext cx="2806191" cy="2617856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978" y="278255"/>
            <a:ext cx="4677918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pc="-5" dirty="0"/>
              <a:t>УПРАВЛЕНИЕ ПРАВИЛАМИ</a:t>
            </a:r>
            <a:endParaRPr spc="-10" dirty="0"/>
          </a:p>
        </p:txBody>
      </p:sp>
      <p:sp>
        <p:nvSpPr>
          <p:cNvPr id="3" name="object 3"/>
          <p:cNvSpPr/>
          <p:nvPr/>
        </p:nvSpPr>
        <p:spPr>
          <a:xfrm>
            <a:off x="0" y="806195"/>
            <a:ext cx="12192000" cy="457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33348" y="932772"/>
            <a:ext cx="10720451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2000" dirty="0">
                <a:solidFill>
                  <a:srgbClr val="252525"/>
                </a:solidFill>
                <a:latin typeface="Carlito"/>
                <a:cs typeface="Carlito"/>
              </a:rPr>
              <a:t>При работе с условными форматами вы можете редактировать существующие правила, изменять порядок их применения или удалять правила, которые вам больше не нужны.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94256" y="5610987"/>
            <a:ext cx="1973579" cy="44810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45310" y="5662041"/>
            <a:ext cx="1821180" cy="295910"/>
          </a:xfrm>
          <a:custGeom>
            <a:avLst/>
            <a:gdLst/>
            <a:ahLst/>
            <a:cxnLst/>
            <a:rect l="l" t="t" r="r" b="b"/>
            <a:pathLst>
              <a:path w="1821179" h="295910">
                <a:moveTo>
                  <a:pt x="0" y="295656"/>
                </a:moveTo>
                <a:lnTo>
                  <a:pt x="1821179" y="295656"/>
                </a:lnTo>
                <a:lnTo>
                  <a:pt x="1821179" y="0"/>
                </a:lnTo>
                <a:lnTo>
                  <a:pt x="0" y="0"/>
                </a:lnTo>
                <a:lnTo>
                  <a:pt x="0" y="295656"/>
                </a:lnTo>
                <a:close/>
              </a:path>
            </a:pathLst>
          </a:custGeom>
          <a:ln w="25400">
            <a:solidFill>
              <a:srgbClr val="1F56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67583" y="3912489"/>
            <a:ext cx="1674495" cy="1743710"/>
          </a:xfrm>
          <a:custGeom>
            <a:avLst/>
            <a:gdLst/>
            <a:ahLst/>
            <a:cxnLst/>
            <a:rect l="l" t="t" r="r" b="b"/>
            <a:pathLst>
              <a:path w="1674495" h="1743710">
                <a:moveTo>
                  <a:pt x="1597377" y="25456"/>
                </a:moveTo>
                <a:lnTo>
                  <a:pt x="1558416" y="31242"/>
                </a:lnTo>
                <a:lnTo>
                  <a:pt x="1512442" y="41656"/>
                </a:lnTo>
                <a:lnTo>
                  <a:pt x="1463802" y="57150"/>
                </a:lnTo>
                <a:lnTo>
                  <a:pt x="1412366" y="78994"/>
                </a:lnTo>
                <a:lnTo>
                  <a:pt x="1376172" y="97790"/>
                </a:lnTo>
                <a:lnTo>
                  <a:pt x="1338199" y="120396"/>
                </a:lnTo>
                <a:lnTo>
                  <a:pt x="1298321" y="147066"/>
                </a:lnTo>
                <a:lnTo>
                  <a:pt x="1256411" y="178435"/>
                </a:lnTo>
                <a:lnTo>
                  <a:pt x="1212088" y="214757"/>
                </a:lnTo>
                <a:lnTo>
                  <a:pt x="1165352" y="256413"/>
                </a:lnTo>
                <a:lnTo>
                  <a:pt x="1115949" y="303911"/>
                </a:lnTo>
                <a:lnTo>
                  <a:pt x="1063625" y="357378"/>
                </a:lnTo>
                <a:lnTo>
                  <a:pt x="1036447" y="386461"/>
                </a:lnTo>
                <a:lnTo>
                  <a:pt x="1008507" y="417068"/>
                </a:lnTo>
                <a:lnTo>
                  <a:pt x="979932" y="449072"/>
                </a:lnTo>
                <a:lnTo>
                  <a:pt x="950722" y="482473"/>
                </a:lnTo>
                <a:lnTo>
                  <a:pt x="920876" y="517271"/>
                </a:lnTo>
                <a:lnTo>
                  <a:pt x="876824" y="569722"/>
                </a:lnTo>
                <a:lnTo>
                  <a:pt x="827786" y="629031"/>
                </a:lnTo>
                <a:lnTo>
                  <a:pt x="795654" y="668655"/>
                </a:lnTo>
                <a:lnTo>
                  <a:pt x="763015" y="709295"/>
                </a:lnTo>
                <a:lnTo>
                  <a:pt x="696213" y="793750"/>
                </a:lnTo>
                <a:lnTo>
                  <a:pt x="592836" y="927481"/>
                </a:lnTo>
                <a:lnTo>
                  <a:pt x="521970" y="1020699"/>
                </a:lnTo>
                <a:lnTo>
                  <a:pt x="449834" y="1116584"/>
                </a:lnTo>
                <a:lnTo>
                  <a:pt x="376554" y="1214882"/>
                </a:lnTo>
                <a:lnTo>
                  <a:pt x="302513" y="1315212"/>
                </a:lnTo>
                <a:lnTo>
                  <a:pt x="0" y="1728343"/>
                </a:lnTo>
                <a:lnTo>
                  <a:pt x="20574" y="1743329"/>
                </a:lnTo>
                <a:lnTo>
                  <a:pt x="322961" y="1330198"/>
                </a:lnTo>
                <a:lnTo>
                  <a:pt x="397001" y="1229995"/>
                </a:lnTo>
                <a:lnTo>
                  <a:pt x="470186" y="1131824"/>
                </a:lnTo>
                <a:lnTo>
                  <a:pt x="542289" y="1035939"/>
                </a:lnTo>
                <a:lnTo>
                  <a:pt x="613028" y="942848"/>
                </a:lnTo>
                <a:lnTo>
                  <a:pt x="647826" y="897509"/>
                </a:lnTo>
                <a:lnTo>
                  <a:pt x="682371" y="853059"/>
                </a:lnTo>
                <a:lnTo>
                  <a:pt x="716279" y="809371"/>
                </a:lnTo>
                <a:lnTo>
                  <a:pt x="749808" y="766826"/>
                </a:lnTo>
                <a:lnTo>
                  <a:pt x="782954" y="725170"/>
                </a:lnTo>
                <a:lnTo>
                  <a:pt x="815466" y="684657"/>
                </a:lnTo>
                <a:lnTo>
                  <a:pt x="847471" y="645033"/>
                </a:lnTo>
                <a:lnTo>
                  <a:pt x="878862" y="606806"/>
                </a:lnTo>
                <a:lnTo>
                  <a:pt x="909954" y="569595"/>
                </a:lnTo>
                <a:lnTo>
                  <a:pt x="940201" y="533781"/>
                </a:lnTo>
                <a:lnTo>
                  <a:pt x="969899" y="499110"/>
                </a:lnTo>
                <a:lnTo>
                  <a:pt x="998982" y="465836"/>
                </a:lnTo>
                <a:lnTo>
                  <a:pt x="1027429" y="434086"/>
                </a:lnTo>
                <a:lnTo>
                  <a:pt x="1055000" y="403733"/>
                </a:lnTo>
                <a:lnTo>
                  <a:pt x="1082047" y="374904"/>
                </a:lnTo>
                <a:lnTo>
                  <a:pt x="1108333" y="347599"/>
                </a:lnTo>
                <a:lnTo>
                  <a:pt x="1133730" y="321945"/>
                </a:lnTo>
                <a:lnTo>
                  <a:pt x="1158748" y="297561"/>
                </a:lnTo>
                <a:lnTo>
                  <a:pt x="1158889" y="297561"/>
                </a:lnTo>
                <a:lnTo>
                  <a:pt x="1182751" y="274955"/>
                </a:lnTo>
                <a:lnTo>
                  <a:pt x="1205991" y="253746"/>
                </a:lnTo>
                <a:lnTo>
                  <a:pt x="1228725" y="233934"/>
                </a:lnTo>
                <a:lnTo>
                  <a:pt x="1250670" y="215646"/>
                </a:lnTo>
                <a:lnTo>
                  <a:pt x="1272159" y="198374"/>
                </a:lnTo>
                <a:lnTo>
                  <a:pt x="1292657" y="182626"/>
                </a:lnTo>
                <a:lnTo>
                  <a:pt x="1313004" y="167894"/>
                </a:lnTo>
                <a:lnTo>
                  <a:pt x="1332738" y="154178"/>
                </a:lnTo>
                <a:lnTo>
                  <a:pt x="1332872" y="154178"/>
                </a:lnTo>
                <a:lnTo>
                  <a:pt x="1351720" y="141859"/>
                </a:lnTo>
                <a:lnTo>
                  <a:pt x="1370376" y="130429"/>
                </a:lnTo>
                <a:lnTo>
                  <a:pt x="1370202" y="130429"/>
                </a:lnTo>
                <a:lnTo>
                  <a:pt x="1388396" y="120015"/>
                </a:lnTo>
                <a:lnTo>
                  <a:pt x="1406160" y="110490"/>
                </a:lnTo>
                <a:lnTo>
                  <a:pt x="1406016" y="110490"/>
                </a:lnTo>
                <a:lnTo>
                  <a:pt x="1423542" y="101727"/>
                </a:lnTo>
                <a:lnTo>
                  <a:pt x="1423706" y="101727"/>
                </a:lnTo>
                <a:lnTo>
                  <a:pt x="1440307" y="93980"/>
                </a:lnTo>
                <a:lnTo>
                  <a:pt x="1440529" y="93980"/>
                </a:lnTo>
                <a:lnTo>
                  <a:pt x="1456816" y="87122"/>
                </a:lnTo>
                <a:lnTo>
                  <a:pt x="1472618" y="81026"/>
                </a:lnTo>
                <a:lnTo>
                  <a:pt x="1488211" y="75438"/>
                </a:lnTo>
                <a:lnTo>
                  <a:pt x="1504061" y="70358"/>
                </a:lnTo>
                <a:lnTo>
                  <a:pt x="1519174" y="66167"/>
                </a:lnTo>
                <a:lnTo>
                  <a:pt x="1518920" y="66167"/>
                </a:lnTo>
                <a:lnTo>
                  <a:pt x="1533652" y="62484"/>
                </a:lnTo>
                <a:lnTo>
                  <a:pt x="1533525" y="62484"/>
                </a:lnTo>
                <a:lnTo>
                  <a:pt x="1562773" y="56261"/>
                </a:lnTo>
                <a:lnTo>
                  <a:pt x="1563370" y="56134"/>
                </a:lnTo>
                <a:lnTo>
                  <a:pt x="1563524" y="56134"/>
                </a:lnTo>
                <a:lnTo>
                  <a:pt x="1591945" y="51562"/>
                </a:lnTo>
                <a:lnTo>
                  <a:pt x="1592495" y="51562"/>
                </a:lnTo>
                <a:lnTo>
                  <a:pt x="1599875" y="50771"/>
                </a:lnTo>
                <a:lnTo>
                  <a:pt x="1597377" y="25456"/>
                </a:lnTo>
                <a:close/>
              </a:path>
              <a:path w="1674495" h="1743710">
                <a:moveTo>
                  <a:pt x="470280" y="1131697"/>
                </a:moveTo>
                <a:close/>
              </a:path>
              <a:path w="1674495" h="1743710">
                <a:moveTo>
                  <a:pt x="716379" y="809371"/>
                </a:moveTo>
                <a:close/>
              </a:path>
              <a:path w="1674495" h="1743710">
                <a:moveTo>
                  <a:pt x="878966" y="606679"/>
                </a:moveTo>
                <a:lnTo>
                  <a:pt x="878839" y="606806"/>
                </a:lnTo>
                <a:lnTo>
                  <a:pt x="878966" y="606679"/>
                </a:lnTo>
                <a:close/>
              </a:path>
              <a:path w="1674495" h="1743710">
                <a:moveTo>
                  <a:pt x="910061" y="569595"/>
                </a:moveTo>
                <a:close/>
              </a:path>
              <a:path w="1674495" h="1743710">
                <a:moveTo>
                  <a:pt x="940308" y="533654"/>
                </a:moveTo>
                <a:lnTo>
                  <a:pt x="940180" y="533781"/>
                </a:lnTo>
                <a:lnTo>
                  <a:pt x="940308" y="533654"/>
                </a:lnTo>
                <a:close/>
              </a:path>
              <a:path w="1674495" h="1743710">
                <a:moveTo>
                  <a:pt x="970009" y="499110"/>
                </a:moveTo>
                <a:lnTo>
                  <a:pt x="969899" y="499237"/>
                </a:lnTo>
                <a:lnTo>
                  <a:pt x="970009" y="499110"/>
                </a:lnTo>
                <a:close/>
              </a:path>
              <a:path w="1674495" h="1743710">
                <a:moveTo>
                  <a:pt x="999095" y="465836"/>
                </a:moveTo>
                <a:lnTo>
                  <a:pt x="998982" y="465963"/>
                </a:lnTo>
                <a:lnTo>
                  <a:pt x="999095" y="465836"/>
                </a:lnTo>
                <a:close/>
              </a:path>
              <a:path w="1674495" h="1743710">
                <a:moveTo>
                  <a:pt x="1158889" y="297561"/>
                </a:moveTo>
                <a:lnTo>
                  <a:pt x="1158748" y="297561"/>
                </a:lnTo>
                <a:lnTo>
                  <a:pt x="1158621" y="297815"/>
                </a:lnTo>
                <a:lnTo>
                  <a:pt x="1158889" y="297561"/>
                </a:lnTo>
                <a:close/>
              </a:path>
              <a:path w="1674495" h="1743710">
                <a:moveTo>
                  <a:pt x="1228775" y="233934"/>
                </a:moveTo>
                <a:lnTo>
                  <a:pt x="1228471" y="234188"/>
                </a:lnTo>
                <a:lnTo>
                  <a:pt x="1228775" y="233934"/>
                </a:lnTo>
                <a:close/>
              </a:path>
              <a:path w="1674495" h="1743710">
                <a:moveTo>
                  <a:pt x="1250823" y="215519"/>
                </a:moveTo>
                <a:lnTo>
                  <a:pt x="1250569" y="215646"/>
                </a:lnTo>
                <a:lnTo>
                  <a:pt x="1250823" y="215519"/>
                </a:lnTo>
                <a:close/>
              </a:path>
              <a:path w="1674495" h="1743710">
                <a:moveTo>
                  <a:pt x="1272197" y="198374"/>
                </a:moveTo>
                <a:lnTo>
                  <a:pt x="1272032" y="198501"/>
                </a:lnTo>
                <a:lnTo>
                  <a:pt x="1272197" y="198374"/>
                </a:lnTo>
                <a:close/>
              </a:path>
              <a:path w="1674495" h="1743710">
                <a:moveTo>
                  <a:pt x="1292987" y="182372"/>
                </a:moveTo>
                <a:lnTo>
                  <a:pt x="1292605" y="182626"/>
                </a:lnTo>
                <a:lnTo>
                  <a:pt x="1292987" y="182372"/>
                </a:lnTo>
                <a:close/>
              </a:path>
              <a:path w="1674495" h="1743710">
                <a:moveTo>
                  <a:pt x="1313179" y="167767"/>
                </a:moveTo>
                <a:lnTo>
                  <a:pt x="1312926" y="167894"/>
                </a:lnTo>
                <a:lnTo>
                  <a:pt x="1313179" y="167767"/>
                </a:lnTo>
                <a:close/>
              </a:path>
              <a:path w="1674495" h="1743710">
                <a:moveTo>
                  <a:pt x="1332872" y="154178"/>
                </a:moveTo>
                <a:lnTo>
                  <a:pt x="1332738" y="154178"/>
                </a:lnTo>
                <a:lnTo>
                  <a:pt x="1332484" y="154432"/>
                </a:lnTo>
                <a:lnTo>
                  <a:pt x="1332872" y="154178"/>
                </a:lnTo>
                <a:close/>
              </a:path>
              <a:path w="1674495" h="1743710">
                <a:moveTo>
                  <a:pt x="1351914" y="141732"/>
                </a:moveTo>
                <a:lnTo>
                  <a:pt x="1351661" y="141859"/>
                </a:lnTo>
                <a:lnTo>
                  <a:pt x="1351914" y="141732"/>
                </a:lnTo>
                <a:close/>
              </a:path>
              <a:path w="1674495" h="1743710">
                <a:moveTo>
                  <a:pt x="1370584" y="130302"/>
                </a:moveTo>
                <a:lnTo>
                  <a:pt x="1370202" y="130429"/>
                </a:lnTo>
                <a:lnTo>
                  <a:pt x="1370376" y="130429"/>
                </a:lnTo>
                <a:lnTo>
                  <a:pt x="1370584" y="130302"/>
                </a:lnTo>
                <a:close/>
              </a:path>
              <a:path w="1674495" h="1743710">
                <a:moveTo>
                  <a:pt x="1388617" y="119888"/>
                </a:moveTo>
                <a:lnTo>
                  <a:pt x="1388364" y="120015"/>
                </a:lnTo>
                <a:lnTo>
                  <a:pt x="1388617" y="119888"/>
                </a:lnTo>
                <a:close/>
              </a:path>
              <a:path w="1674495" h="1743710">
                <a:moveTo>
                  <a:pt x="1406398" y="110363"/>
                </a:moveTo>
                <a:lnTo>
                  <a:pt x="1406016" y="110490"/>
                </a:lnTo>
                <a:lnTo>
                  <a:pt x="1406160" y="110490"/>
                </a:lnTo>
                <a:lnTo>
                  <a:pt x="1406398" y="110363"/>
                </a:lnTo>
                <a:close/>
              </a:path>
              <a:path w="1674495" h="1743710">
                <a:moveTo>
                  <a:pt x="1423706" y="101727"/>
                </a:moveTo>
                <a:lnTo>
                  <a:pt x="1423542" y="101727"/>
                </a:lnTo>
                <a:lnTo>
                  <a:pt x="1423162" y="101981"/>
                </a:lnTo>
                <a:lnTo>
                  <a:pt x="1423706" y="101727"/>
                </a:lnTo>
                <a:close/>
              </a:path>
              <a:path w="1674495" h="1743710">
                <a:moveTo>
                  <a:pt x="1440529" y="93980"/>
                </a:moveTo>
                <a:lnTo>
                  <a:pt x="1440307" y="93980"/>
                </a:lnTo>
                <a:lnTo>
                  <a:pt x="1439926" y="94234"/>
                </a:lnTo>
                <a:lnTo>
                  <a:pt x="1440529" y="93980"/>
                </a:lnTo>
                <a:close/>
              </a:path>
              <a:path w="1674495" h="1743710">
                <a:moveTo>
                  <a:pt x="1456890" y="87122"/>
                </a:moveTo>
                <a:lnTo>
                  <a:pt x="1456563" y="87249"/>
                </a:lnTo>
                <a:lnTo>
                  <a:pt x="1456890" y="87122"/>
                </a:lnTo>
                <a:close/>
              </a:path>
              <a:path w="1674495" h="1743710">
                <a:moveTo>
                  <a:pt x="1472946" y="80899"/>
                </a:moveTo>
                <a:lnTo>
                  <a:pt x="1472564" y="81026"/>
                </a:lnTo>
                <a:lnTo>
                  <a:pt x="1472946" y="80899"/>
                </a:lnTo>
                <a:close/>
              </a:path>
              <a:path w="1674495" h="1743710">
                <a:moveTo>
                  <a:pt x="1657905" y="24130"/>
                </a:moveTo>
                <a:lnTo>
                  <a:pt x="1609978" y="24130"/>
                </a:lnTo>
                <a:lnTo>
                  <a:pt x="1612646" y="49403"/>
                </a:lnTo>
                <a:lnTo>
                  <a:pt x="1599875" y="50771"/>
                </a:lnTo>
                <a:lnTo>
                  <a:pt x="1602359" y="75946"/>
                </a:lnTo>
                <a:lnTo>
                  <a:pt x="1674495" y="30480"/>
                </a:lnTo>
                <a:lnTo>
                  <a:pt x="1657905" y="24130"/>
                </a:lnTo>
                <a:close/>
              </a:path>
              <a:path w="1674495" h="1743710">
                <a:moveTo>
                  <a:pt x="1504135" y="70358"/>
                </a:moveTo>
                <a:lnTo>
                  <a:pt x="1503679" y="70485"/>
                </a:lnTo>
                <a:lnTo>
                  <a:pt x="1504135" y="70358"/>
                </a:lnTo>
                <a:close/>
              </a:path>
              <a:path w="1674495" h="1743710">
                <a:moveTo>
                  <a:pt x="1534160" y="62357"/>
                </a:moveTo>
                <a:lnTo>
                  <a:pt x="1533525" y="62484"/>
                </a:lnTo>
                <a:lnTo>
                  <a:pt x="1533652" y="62484"/>
                </a:lnTo>
                <a:lnTo>
                  <a:pt x="1534160" y="62357"/>
                </a:lnTo>
                <a:close/>
              </a:path>
              <a:path w="1674495" h="1743710">
                <a:moveTo>
                  <a:pt x="1563524" y="56134"/>
                </a:moveTo>
                <a:lnTo>
                  <a:pt x="1563370" y="56134"/>
                </a:lnTo>
                <a:lnTo>
                  <a:pt x="1562891" y="56235"/>
                </a:lnTo>
                <a:lnTo>
                  <a:pt x="1563524" y="56134"/>
                </a:lnTo>
                <a:close/>
              </a:path>
              <a:path w="1674495" h="1743710">
                <a:moveTo>
                  <a:pt x="1592495" y="51562"/>
                </a:moveTo>
                <a:lnTo>
                  <a:pt x="1591945" y="51562"/>
                </a:lnTo>
                <a:lnTo>
                  <a:pt x="1591310" y="51689"/>
                </a:lnTo>
                <a:lnTo>
                  <a:pt x="1592495" y="51562"/>
                </a:lnTo>
                <a:close/>
              </a:path>
              <a:path w="1674495" h="1743710">
                <a:moveTo>
                  <a:pt x="1609978" y="24130"/>
                </a:moveTo>
                <a:lnTo>
                  <a:pt x="1597377" y="25456"/>
                </a:lnTo>
                <a:lnTo>
                  <a:pt x="1599875" y="50771"/>
                </a:lnTo>
                <a:lnTo>
                  <a:pt x="1612646" y="49403"/>
                </a:lnTo>
                <a:lnTo>
                  <a:pt x="1609978" y="24130"/>
                </a:lnTo>
                <a:close/>
              </a:path>
              <a:path w="1674495" h="1743710">
                <a:moveTo>
                  <a:pt x="1594865" y="0"/>
                </a:moveTo>
                <a:lnTo>
                  <a:pt x="1597377" y="25456"/>
                </a:lnTo>
                <a:lnTo>
                  <a:pt x="1609978" y="24130"/>
                </a:lnTo>
                <a:lnTo>
                  <a:pt x="1657905" y="24130"/>
                </a:lnTo>
                <a:lnTo>
                  <a:pt x="1594865" y="0"/>
                </a:lnTo>
                <a:close/>
              </a:path>
            </a:pathLst>
          </a:custGeom>
          <a:solidFill>
            <a:srgbClr val="18673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588A095-C3DD-4355-A23E-2A88DB5F77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2435676"/>
            <a:ext cx="5581650" cy="21726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</TotalTime>
  <Words>589</Words>
  <Application>Microsoft Office PowerPoint</Application>
  <PresentationFormat>Широкоэкранный</PresentationFormat>
  <Paragraphs>106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Carlito</vt:lpstr>
      <vt:lpstr>Office Theme</vt:lpstr>
      <vt:lpstr>Форматирование таблицы</vt:lpstr>
      <vt:lpstr>Группировка и разгруппировка </vt:lpstr>
      <vt:lpstr>Центрируйте текст по выделенным ячейкам</vt:lpstr>
      <vt:lpstr>УСЛОВНОЕ ФОРМАТИРОВАНИЕ</vt:lpstr>
      <vt:lpstr>ПОЛЬЗОВАТЕЛЬСКИЕ ФОРМАТЫ</vt:lpstr>
      <vt:lpstr>ПОЛЬЗОВАТЕЛЬСКИЙ СИНТАКСИС ФОРМАТ</vt:lpstr>
      <vt:lpstr>ПОЛЬЗОВАТЕЛЬСКИЙ СИНТАКСИС ФОРМАТ</vt:lpstr>
      <vt:lpstr>УДАЛЕНИЕ ДУБЛИКОВ</vt:lpstr>
      <vt:lpstr>УПРАВЛЕНИЕ ПРАВИЛАМИ</vt:lpstr>
      <vt:lpstr>УДАЛЕНИЕ ДУБЛИКОВ</vt:lpstr>
      <vt:lpstr>ФОРМАТИРОВАНИЕ НА ОСНОВЕ ФОРМУЛ</vt:lpstr>
      <vt:lpstr>ФОРМАТИРОВАНИЕ НА ОСНОВЕ ФОРМУЛ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Enrique Ruiz</dc:creator>
  <cp:lastModifiedBy>New</cp:lastModifiedBy>
  <cp:revision>37</cp:revision>
  <dcterms:created xsi:type="dcterms:W3CDTF">2022-08-20T16:28:34Z</dcterms:created>
  <dcterms:modified xsi:type="dcterms:W3CDTF">2023-05-17T18:12:09Z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2020-11-18T00:00:00Z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2022-08-20T00:00:00Z</vt:filetime>
  </property>
</Properties>
</file>